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notesSlides/notesSlide1.xml" ContentType="application/vnd.openxmlformats-officedocument.presentationml.notesSlide+xml"/>
  <Override PartName="/ppt/tags/tag251.xml" ContentType="application/vnd.openxmlformats-officedocument.presentationml.tags+xml"/>
  <Override PartName="/ppt/notesSlides/notesSlide2.xml" ContentType="application/vnd.openxmlformats-officedocument.presentationml.notesSlide+xml"/>
  <Override PartName="/ppt/tags/tag252.xml" ContentType="application/vnd.openxmlformats-officedocument.presentationml.tags+xml"/>
  <Override PartName="/ppt/notesSlides/notesSlide3.xml" ContentType="application/vnd.openxmlformats-officedocument.presentationml.notesSlide+xml"/>
  <Override PartName="/ppt/tags/tag253.xml" ContentType="application/vnd.openxmlformats-officedocument.presentationml.tags+xml"/>
  <Override PartName="/ppt/notesSlides/notesSlide4.xml" ContentType="application/vnd.openxmlformats-officedocument.presentationml.notesSlide+xml"/>
  <Override PartName="/ppt/tags/tag254.xml" ContentType="application/vnd.openxmlformats-officedocument.presentationml.tags+xml"/>
  <Override PartName="/ppt/ink/ink1.xml" ContentType="application/inkml+xml"/>
  <Override PartName="/ppt/tags/tag255.xml" ContentType="application/vnd.openxmlformats-officedocument.presentationml.tags+xml"/>
  <Override PartName="/ppt/ink/ink2.xml" ContentType="application/inkml+xml"/>
  <Override PartName="/ppt/tags/tag256.xml" ContentType="application/vnd.openxmlformats-officedocument.presentationml.tags+xml"/>
  <Override PartName="/ppt/ink/ink3.xml" ContentType="application/inkml+xml"/>
  <Override PartName="/ppt/tags/tag257.xml" ContentType="application/vnd.openxmlformats-officedocument.presentationml.tags+xml"/>
  <Override PartName="/ppt/tags/tag258.xml" ContentType="application/vnd.openxmlformats-officedocument.presentationml.tags+xml"/>
  <Override PartName="/ppt/ink/ink4.xml" ContentType="application/inkml+xml"/>
  <Override PartName="/ppt/tags/tag259.xml" ContentType="application/vnd.openxmlformats-officedocument.presentationml.tags+xml"/>
  <Override PartName="/ppt/ink/ink5.xml" ContentType="application/inkml+xml"/>
  <Override PartName="/ppt/tags/tag260.xml" ContentType="application/vnd.openxmlformats-officedocument.presentationml.tags+xml"/>
  <Override PartName="/ppt/ink/ink6.xml" ContentType="application/inkml+xml"/>
  <Override PartName="/ppt/tags/tag261.xml" ContentType="application/vnd.openxmlformats-officedocument.presentationml.tags+xml"/>
  <Override PartName="/ppt/ink/ink7.xml" ContentType="application/inkml+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notesSlides/notesSlide5.xml" ContentType="application/vnd.openxmlformats-officedocument.presentationml.notesSlide+xml"/>
  <Override PartName="/ppt/tags/tag265.xml" ContentType="application/vnd.openxmlformats-officedocument.presentationml.tags+xml"/>
  <Override PartName="/ppt/tags/tag266.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18"/>
  </p:notesMasterIdLst>
  <p:handoutMasterIdLst>
    <p:handoutMasterId r:id="rId19"/>
  </p:handoutMasterIdLst>
  <p:sldIdLst>
    <p:sldId id="306" r:id="rId3"/>
    <p:sldId id="307" r:id="rId4"/>
    <p:sldId id="259" r:id="rId5"/>
    <p:sldId id="263" r:id="rId6"/>
    <p:sldId id="278" r:id="rId7"/>
    <p:sldId id="308" r:id="rId8"/>
    <p:sldId id="309" r:id="rId9"/>
    <p:sldId id="310" r:id="rId10"/>
    <p:sldId id="311" r:id="rId11"/>
    <p:sldId id="312" r:id="rId12"/>
    <p:sldId id="313" r:id="rId13"/>
    <p:sldId id="314" r:id="rId14"/>
    <p:sldId id="315" r:id="rId15"/>
    <p:sldId id="295" r:id="rId16"/>
    <p:sldId id="268" r:id="rId17"/>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1">
          <p15:clr>
            <a:srgbClr val="A4A3A4"/>
          </p15:clr>
        </p15:guide>
        <p15:guide id="2" pos="3883">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8" autoAdjust="0"/>
    <p:restoredTop sz="72705" autoAdjust="0"/>
  </p:normalViewPr>
  <p:slideViewPr>
    <p:cSldViewPr snapToGrid="0">
      <p:cViewPr varScale="1">
        <p:scale>
          <a:sx n="63" d="100"/>
          <a:sy n="63" d="100"/>
        </p:scale>
        <p:origin x="1229" y="38"/>
      </p:cViewPr>
      <p:guideLst>
        <p:guide orient="horz" pos="2201"/>
        <p:guide pos="388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2022/5/31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06897" units="1/cm"/>
          <inkml:channelProperty channel="T" name="resolution" value="1" units="1/dev"/>
        </inkml:channelProperties>
      </inkml:inkSource>
      <inkml:timestamp xml:id="ts0" timeString="2022-05-14T15:46:00.500"/>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13705 4939 0,'18'0'78,"0"0"-78,-1 0 16,19 0-1,-1 0 1,18 0-16,17 0 16,1 0-1,-18 0-15,0 0 16,17 0-1,-34 0 1,-1 0-16,-18 0 31,1 0-15</inkml:trace>
  <inkml:trace contextRef="#ctx0" brushRef="#br0" timeOffset="5704.57">22525 4939 0,'17'0'62,"1"0"-46,0 0-16,17 0 16,-17 0-1,-1 0 1,19 0-16,-19 0 15,19 0 1,-19 0 15,18 0-15,18 0 0,0 0-16,18 0 15,-1 0-15,19 0 16,-37 0-1,1 0 1,-17 0 0,-19 0-1,19 0 1,-1 0 15,18 0-31,17 0 16,1 0-1,-18 0 1,17 0-16,-34 0 16,-1 0-1,-17 0-15,-1 0 16,1 0 62,-1 0-62,1 0-1,0 0-15,17 0 16,-17 0 0</inkml:trace>
  <inkml:trace contextRef="#ctx0" brushRef="#br0" timeOffset="6479.2">24941 4992 0,'0'0'0,"71"0"0,35 0 16,-18 0-1,0 0 1,-17 0-16,35 0 15,-36 0 1,36 0-16,17 0 16,1 0-1,17 0 1,18 0-16,-18 0 16,-35 0-1,-18 0 1,-18 0-16,-17 0 15,-17 0 1</inkml:trace>
  <inkml:trace contextRef="#ctx0" brushRef="#br0" timeOffset="14418.47">8908 6050 0,'-18'0'187,"36"0"-171,-1 0-1,1 0 1,17 0-16,-17 0 16,35 0-1,-36 0 1,1 0-16,0 0 16,-1 0-1,1 0 1,0 0-1,-1 0 1,1 0-16,-1 0 31,1 0 1,0 0 14,-1 0 17,1 0-16,0 0 0,-1 0 15,1 0-15,0 0-16,-1 0-31,19 0 16,-19 0 0,36 0-16,-18 18 15,1-18 1,17 0-1,-36 0-15,18 0 16,1 0 0,-19 0-16,1 0 15,17 0 1,-17 0 0,17 17-16,0-17 15,-17 0 1,17 0-1,1 0-15,-19 0 16,1 0 0,-18 18-16,18-18 15,-1 0 17,1 0-1,0 0-31,-1 0 15,1 0 1,35 0 0,-36 0-16,1 0 15,35 0 1,-18 0-16,0 0 16,1 0-1,-1 0 1,-17 0-1,-1 0 1,1 0 15,0 0-15,-1 0 15,1 0-15,17 0 15,-17 0-15,-1 0-1,1 0 1,17 0-16,-17 0 16,35-18-1,-35 18-15,-1 0 16,18 0-1,-17-17 1,0 17 0,-1 0-1,1 0 17,0 0-17,-1-18-15,1 18 16,17 0-1,-17-18 1,17 18-16,-17 0 16,-1 0-1,1 0-15,0 0 16,17-17 0,-17 17-1,-1 0-15,1 0 16,-1 0-1,1 0 1,0 0 15,-1 0-15,1 0-16,0 0 16,-1 0-1,1 0-15,17 0 16,-17 0-1,0 0-15,17 0 16,-18 0 0,1 0-1,0 0-15,-1 0 16,1 0 0,0 0 15,17 0-16,-17 0-15,-1 0 16,1 0 0,-1 0-16,1 0 15,0 0 1,-1 0 0,1 0 15,17 0-16,1 0 1,-19 0 0,18 0-16,18 0 15,0 0 1,0 0 0,0 0-16,-18 0 15,1 0 1,-19 0-1,1 0 17,0 0-1,-1 0-15,1 0 15,0 0 16,-1 0-16,1 0-15,-1 0 46,1 0-31,0 0-15,-1 0 171,1 0-155</inkml:trace>
  <inkml:trace contextRef="#ctx0" brushRef="#br0" timeOffset="18956.14">8890 7214 0,'18'0'94,"17"0"-79,0 0 1,-17 0-16,17 0 16,0 0-1,18 0 1,0 0-16,-18 0 16,-17 0-1,17 0-15,-17 0 16,0 0-1,-1 0 1,1 0-16,0 0 16,-1 0-1,19 0 1,-1 0-16,0 0 16,0 0-1,1 0-15,-1 0 16,18 0-1,-18 0 1,0 0-16,18 0 16,-17 0-1,-19 0-15,18 0 16,-17 0 15,0 0-15,-1 0-1,1 0-15,17 0 16,-17 0 0,17 0-1,1 0-15,16 0 16,1 0 0,0 0-1,0 0-15,-18 0 16,1 0-1,-19 0-15,1 0 16,17 0 0,-17 0-1,17 0-15,-17 0 16,17 0 0,18 0-16,-18 0 15,1 0 1,-1 0-1,0 0-15,-17 0 16,35 0 0,-36 0-1,19 0-15,-19 0 16,1 0 0,17 0-16,-17 0 15,-1 0 1,19 0-16,17 0 15,-18 0 1,0 0 0,18 0-16,-35 0 15,-1 0 1,1 0 0,0 0-1,17 0 1,0 0-16,-17 0 15,17 0 1,0 0 0,18 0-16,-17 0 15,-1 0 1,-17 0 0,17 0 15,-18 0-16,1 0 1,17 0 0,-17 0-16,35 0 15,-35 0 1,-1 0-16,1 0 31,-1 0 0,1 0-15,0 0 0,-1 0-1,1 0 1,0 0-16,17 0 16,-17 0-1,17 0-15,0 0 16,18 0-1,-18 0 1,1 0-16</inkml:trace>
  <inkml:trace contextRef="#ctx0" brushRef="#br0" timeOffset="20621.2">9155 7214 0,'35'0'93,"18"0"-93,35 0 16,18 18 0,0-18-1,-1 0-15,1 0 16,-18 0-1,-17 0-15,0 0 16,-1 0 0,-35 0-1,18 0-15,-17 0 16,-1 0 0,18 0-16,-18 0 15,18 0 1,-18 0-1,1 0-15,-19 0 32</inkml:trace>
  <inkml:trace contextRef="#ctx0" brushRef="#br0" timeOffset="67008.09">7461 8555 0,'0'-18'63,"36"1"-48,-1 17-15,0-18 31,-17 18-15,17 0-16,-17-18 16,35 18-1,-36-17 1,18 17-16,-17 0 16,17 0-1,-17 0-15,35 0 16,17 0-1,19 0 1,17 0-16,-1 0 16,1 0-1,-18 0 1,18 0-16,0 0 16,-18 0-1,0 0-15,-17 0 16,17 0-1,-17 0 1,-18 0-16,0 0 16,-1 0-1,1 0-15,-17 0 16,-1 0 0,18 0-1,0 0-15,-18 0 16,0 0-1,1 0 1,-19 0 0,1 0-1,0 0-15,17 0 16,0 0 0,-17 0-1,-1 0-15,1 0 16,0 0-1,-1 0 1,1 0 0,17 0-1,0 0-15,1 0 16,-1 0 0,-17 0-1,17 0 1,0 0-1,-17 0-15,0 0 16,17 0 0,-18 0-16,1 0 47</inkml:trace>
  <inkml:trace contextRef="#ctx0" brushRef="#br0" timeOffset="73871.03">22384 8678 0,'0'0'0,"-53"0"16,18 0-1,-54 0-15,19 0 16,17 0 0,-18 0-1,1 0 1,-18 0-1,35 0-15,0-17 16,0 17 0,18 0-1,-1-18-15,1 18 16,0 0 0,-1 0-16,-16-18 15,-1 18 1,17-35-1,-17 17-15,0 1 16,18-1 0,-18 1-16,0-1 15,18-17 1,-18 17 0,0-17-16,18 17 15,0-17 1,-1 0-1,19-18-15,-1 17 16,18-17 0,-17 1-16,-1-1 15,18 0 1,0 0 0,0 0-16,0 18 15,18-18 1,-1 17-16,1 1 15,17 0 1,0 17 0,18-17-16,0 17 15,0-17 1,18 17 0,-18 1-16,-1-1 15,1 18 1,36-18-16,-19 18 15,18 0 1,1-17 0,16 17-16,1 0 15,-18 0 1,1 0-16,-36 0 16,-1 0-1,-34 0 1,17 0-16,-17 0 15,0 0 1,-1 0-16,1 0 16,0 17 31,-1 1-32,18 17 1,-17-17-1,0 0 1,17 17-16,0 0 16,-35-17-1,36 17 1,-19 18-16,1-18 16,-1 1-1,-17-19-15,18 1 16,-18-1-1,0 1 1,18 0 0,-18-1-1,0 1 32,0 0 31,0-1-62,0 1 15,0 0 0,0 17-31,0-17 47,0 17-31,0-18 0,-18 19-16,0-19 15,18 1 1,-17 17-1,-1-17-15,1 0 16,-1-1 0,0 18-16,18 1 15,-17-36 1,-1 17 0,0 1-16,18 0 15,-35-1 1,17 1-1,1 0-15,-18-1 16,17-17 0,-17 18-16,-1-1 15,19-17 1,-19 18 0,1 0-16,18-1 15,-1-17 1,-17 0-16,17 0 31</inkml:trace>
  <inkml:trace contextRef="#ctx0" brushRef="#br0" timeOffset="86053.55">26317 8572 0,'18'0'31,"17"0"-15,0 0 0,1 0-1,-1 0-15,18 0 16,0 0 0,-18 0-1,0 0-15,18 0 16,-17 0-1,16 0 1,1 0-16,36 0 16,-1 0-1,18 0-15,-36 0 16,18 0 0,-17 0-1,-1 0-15,-17 0 16,-17 0-1,17 0-15,-1 0 16,1 0 0,0-17-1,18 17-15,-1-18 16,-17 18 0,18 0-16,-18 0 15,35 0 1,-17 0-1,-1 0-15,-35 0 16,1 0 0</inkml:trace>
  <inkml:trace contextRef="#ctx0" brushRef="#br0" timeOffset="89844.99">11060 9666 0,'17'0'32,"-17"-18"-17,18 18 1,17 0 15,-17-17-31,70 17 16,-17-18-1,34 18 1,-16-17 0,-37 17-16,1 0 15,-17 0 1,-19 0 0,19 0 15,-1 0-16,0 0 1,-17 0 0,-1 0-16,36 0 15,-17 0 1,-1 0-16</inkml:trace>
  <inkml:trace contextRef="#ctx0" brushRef="#br0" timeOffset="-63865.13">17868 6015 0,'-17'0'16,"-1"0"31,0 17-32,18 1 1,0 0-16,0 17 16,0 0-1,0-17 1,0 0 15,18-18 16,-18 17-31,35-17-1,0 0 1,1 0-16,-1 0 16,-17 18-1,-1-18-15,1 0 94,-18-18-78,0 1 15,0-1-16,0 0 1,0 1 0,0-1-1,0 0 1,-18 1 15,18-1-15,-17 18-1,-1-18 1,0 18 15,18-17-15,-17 17 46,-1 0-30,0 0-32,1 0 31,-1 0-15</inkml:trace>
  <inkml:trace contextRef="#ctx0" brushRef="#br0" timeOffset="-62582.12">18203 5891 0,'18'0'31,"-18"18"16,0 0-47,0-1 16,0 19 0,0-19-1,0 1-15,0-1 16,0 1-1,0 0-15,0 17 16,0 0 15,0-17-15,0 0 0,0-1-1,0 1 1,0 0 31,0-1 46,0 1-77,0-1 0,0 1 15,0 0-15</inkml:trace>
  <inkml:trace contextRef="#ctx0" brushRef="#br0" timeOffset="-61254.78">18468 6103 0,'0'0'0,"-18"0"47,1 0-16,-1 35-15,18-17 15,0 0-31,0-1 16,-18 1-1,18 0 32,0-1-47,0 1 47,18-1-31,0-17 15,-1 18-15,1-18-1,0 0 16,-1 0-15,1 0 0,-1 0-16,19-18 47,-19 1-32,1 17 16,-18-18 32,0 1-16,0-1-32,0 0 1,-18 18 0,1-17-16,-1 17 15,18-18 1,-18 0-16,1 18 16,17-17-1,-18 17 1,1 0 62</inkml:trace>
  <inkml:trace contextRef="#ctx0" brushRef="#br0" timeOffset="-60141.09">18821 5856 0,'0'18'109,"-18"-1"-109,0 19 16,18-19 0,0 19-16,0-1 15,0-18 1,-17 1-1,17 17-15,0-17 16,0 0 0,-18-1-1,18 1-15,0 0 16,0-1 0,0 1-1,0 0 1,0-1-1,0 1 1,0-1 15,0 1-15,0 0 0,0-1 46,0 1 16</inkml:trace>
  <inkml:trace contextRef="#ctx0" brushRef="#br0" timeOffset="-59194.05">19156 5927 0,'-18'0'109,"18"35"-93,0-17 0,-17 34-1,17-34 1,0 35-1,-18-35-15,18 17 16,-18 18 0,18-35 15,-17-18-15,17 17-16,-18 1 15,18-1 16,0 1-31,0 0 47,0-1 78,18-17-109</inkml:trace>
  <inkml:trace contextRef="#ctx0" brushRef="#br0" timeOffset="-58250.01">19438 6032 0,'-18'0'78,"18"18"-62,0 0 0,0-1-1,0 1-15,-35 17 16,35 1 0,-18-19-1,18 19-15,0-1 16,0-18-1,0 1 1,0 0 47,0-1-48,0 1 16</inkml:trace>
  <inkml:trace contextRef="#ctx0" brushRef="#br0" timeOffset="-57125.01">19738 6068 0,'-18'0'47,"1"0"-32,-1 0 1,0 0-16,1 35 16,17-17 15,-18 17-31,18-17 15,0-1 1,0 1 0,0 0 15,0-1 0,0 1-15,18-18 15,-1 0-31,1 0 16,0 0-1,-1 0 32,1 0-31,0 0-1,-1 0 1,1 0 15,-1 0-15,1-18 15,-18 1-31,0-1 31,0 0-15,0 1 15,0-1-31,0 0 63</inkml:trace>
  <inkml:trace contextRef="#ctx0" brushRef="#br0" timeOffset="-55921.96">19967 6103 0,'0'35'93,"0"-17"-77,0 0 0,0-1-1,0 1 1,0 0-16,0-1 15,0 1 1,0-1 15,18-17-15,-1 18 0,1-18-1,0 0-15,17 0 16,0 0-1,-17 0 1,17 0 0,-17 0 15,0-18-31,-1 1 31,-17-1-15,0 1 15,0-1 0,0 0-15,0 1 15,0-1-15,0 0-1,0 1 1,-17 17 15,-1-18 16,0 18-31,1 0-1,-1 0-15,0 0 16,1 0 0,-1 0-1</inkml:trace>
  <inkml:trace contextRef="#ctx0" brushRef="#br0" timeOffset="-54424.94">20690 6068 0,'0'-18'31,"0"0"16,0 1 0,0-1-16,18 18-16,0-17 1,17 17-16,-17 0 16,-1-18-1,1 18 1,0 0 0,-18-18 62,17 18-47,1 0-15,-1 36-1,1-19 16,-18 1 1,18-1-17,-18 1 1,0 0 46,0-1-46,0 19 15,-18-19 16,18 1-16,-18-18-15,18 18 15,-17-18-15,17 17 0,-18-17-16,18 18 15,-17 0 48,17-1 15,0 1-47</inkml:trace>
  <inkml:trace contextRef="#ctx0" brushRef="#br0" timeOffset="-52974.88">20779 6473 0,'17'-17'157,"1"17"-1,-18 17-62,-18-17-94,18-17 203,0-1-156,0 1 15,18 17 32,-18 17-63,0 1-15,0-1 15,0 1-15,-18-18-1</inkml:trace>
  <inkml:trace contextRef="#ctx0" brushRef="#br0" timeOffset="-36839.33">17833 6368 0,'-35'17'156,"35"1"-156,-18-18 16,-17 35 0,-1-17-1,1-1 1,18 1 0,-1-18-16,18 18 15,-18-18 1,1 0-1,17 17 17,-18-17-17</inkml:trace>
  <inkml:trace contextRef="#ctx0" brushRef="#br0" timeOffset="-35300.29">17039 6756 0,'-17'0'0,"-1"0"32,0 0-17,1 0 1,-1 17-1,0 19 1,18-1-16,-17-35 16,17 35-1,-18 0-15,18-17 16,0 17 15,0-17-31,0 0 31,0-1 1,18-17-17,17 0 1,0 0 0,-17 0-16,0 0 15,34 0 1,-34 0-1,0 0-15,-1 0 16,1 0 0,0 0 31,-18-17-32,0-1 16,0 0-15,0 1 0,0-1-1,0-17 1,0 17 0,0 1-1,0-1 48,-18 0-32,18 1-15,-18 17-1,18-18 48,-17 18-32,-1 0 0,0 0 0</inkml:trace>
  <inkml:trace contextRef="#ctx0" brushRef="#br0" timeOffset="-34130.27">17233 6773 0,'18'0'32,"-18"18"-17,0 0 16,0 17-15,0-17 0,17-1-1,-17 1-15,0-1 16,0 19 0,18-19-16,-18 1 15,0 0 1,0-1-1,18 1-15,-18 0 32,0-1 15,17-17 124,1 0-155,0-17 0,-1-19-1,19 19 1,-1-19 0,-18 1-16,1 0 15,-18 17 1,18 18-1</inkml:trace>
  <inkml:trace contextRef="#ctx0" brushRef="#br0" timeOffset="-33004.24">18239 6421 0,'0'17'109,"0"1"-93,0-1 0,0 19-16,0-19 15,0 1 1,0 0 0,0-1-16,0 1 31,0 0-31,0-1 62,0 1 63,0-1-31</inkml:trace>
  <inkml:trace contextRef="#ctx0" brushRef="#br0" timeOffset="-31901.93">18239 6879 0,'0'18'31,"0"-1"0,-18 1-15,18 0 31,-18-18-16,18 17-16,0 1 79,0 0-63,18-1-15,17-17 0,-17 36-16,0-19 15,-1-17 1,-17 18 0,18-18-1,-18 17 79,0 1-47,-35-18-16,17 18-15,-17-18-16,17 0 15,-35 17 1,18-17-16,-18 0 16,35 0-1</inkml:trace>
  <inkml:trace contextRef="#ctx0" brushRef="#br0" timeOffset="-30507.13">18221 6862 0,'18'0'78,"-1"0"-63,1 0 17,0 0-32,-1 0 31,1 0 78,-1 0-93</inkml:trace>
  <inkml:trace contextRef="#ctx0" brushRef="#br0" timeOffset="-29192.1">18468 6879 0,'0'18'110,"0"-1"-95,0 19 17,0-1-32,0-17 15,0-1 1,0 1 0,18 17-1,-18-17 1,0-1 15,17 19 0,-17-19 1,0 1-1,0 0 0,18-18 172,-18-18-172,17 0-15,1-17-16,0 35 16,-18-18-1,17-17 1,-17 18 0,18-1-1,-18 0-15,0 1 31</inkml:trace>
  <inkml:trace contextRef="#ctx0" brushRef="#br0" timeOffset="-25342.47">18697 6491 0,'18'18'125,"17"17"-110,-17 0-15,-1 1 16,19-1 0,-19-18-16,1 1 15,0-18 1,-18 18 15,17-18 32,-17 17-32,18 1-16,0 0 17,-18-1 108</inkml:trace>
  <inkml:trace contextRef="#ctx0" brushRef="#br0" timeOffset="-23599.93">19050 6932 0,'0'0'0,"-18"0"15,1 0 17,-1 0-17,18 18 16,0-1-31,-18-17 16,18 18 0,0 0-1,0-1 17,0 1-32,0 0 46,0-1-30,0 1 15,18-18 32,-18 17 31,18-17-94,-1 0 31,1 0-16,0 0 1,-1 0 0,1 0-1,0 0 1,-1-17 0,1 17 15,-18-18 0,0 1 16,17-1-31,-17 0 15,0 1-31,0-19 31,0 19-15,0-1 62,-17 18-31,17-18-32,-18 18 32,1 0-16,-1 0 32,0 0-32</inkml:trace>
  <inkml:trace contextRef="#ctx0" brushRef="#br0" timeOffset="-22203.79">19209 6862 0,'0'17'47,"0"1"-16,0-1-15,0 1-1,17 0 1,-17-1 0,0 1 15,0 0-16,18-18 1,-18 17 0,18 1-1,-18 0 1,17-18-16,-17 17 16,18 1-1,0 17 1,-18-17-16,17-1 31,1-17 125,-1-17-140,-17-1 0,18 0-1,-18 1 1,18-1-1,-18 1 1,17-19-16,-17 19 16,0-1 15,0 0-15,0 1 30,18 17-14,-18-18-1</inkml:trace>
  <inkml:trace contextRef="#ctx0" brushRef="#br0" timeOffset="-20537.77">19068 6438 0,'0'-17'47,"17"17"-15,1 17-32,0-17 31,-1 18-16,1-18-15,-1 17 16,1-17 0,0 18-1,17 0-15,-17-18 32,-1 0 14,1 17-30,17 1 0,-17-18-1,17 18-15,-17-18 16,-1 17 0,1-17-1,-18 18 1,35-18-1,1 18 1,-1-18 0,-17 17 202,-1-17-202,1 0-16,-1 18 31,1-18-15,0 0 0,-18 17-1,17-17 1</inkml:trace>
  <inkml:trace contextRef="#ctx0" brushRef="#br0" timeOffset="-19437.77">19897 6667 0,'17'0'62,"-17"18"-46,0 0 15,0-1-15,0 1 0,0 0-1,0-1 32,0 1-16,0 0 1,18-1-17,0 1 48,-1-18-63,1 18 31,-1-1-15,-17 1 93,0-1-93,0 1-1,0 0 1,0-1-16,-17-17 15,-1 18 1,-17-18-16,35 18 16,-18-18-1,1 0 1,-1 17 0</inkml:trace>
  <inkml:trace contextRef="#ctx0" brushRef="#br0" timeOffset="-18491.75">19932 6720 0,'0'-17'109,"18"17"-77,-1 0 15,1 0 46,-1 0-61,1 0-17</inkml:trace>
  <inkml:trace contextRef="#ctx0" brushRef="#br0" timeOffset="-17209.19">20091 6703 0,'17'0'63,"1"0"-32,0 0 0,-18 35-31,17-17 16,-17-1 0,18 1-1,-18 0-15,18 17 16,-18-17 15,0-1-15,0 1-1,17-18 1,-17 17 0,0 1-1,18-18 1,-18 18 0,0-1 30,0 1 111,17-18-79,1-18-47,-18 1-15,18-19-16,-18 1 47,17 0-47,-17 0 31,18 17-16,-18 0 17</inkml:trace>
  <inkml:trace contextRef="#ctx0" brushRef="#br0" timeOffset="-16613.2">20585 6756 0,'17'17'94,"-17"1"-63,0 0-16</inkml:trace>
  <inkml:trace contextRef="#ctx0" brushRef="#br0" timeOffset="-15825.12">20743 6773 0,'18'0'78,"-18"18"-31,18 0-16,-18-1 141</inkml:trace>
  <inkml:trace contextRef="#ctx0" brushRef="#br0" timeOffset="-15217.68">20973 6756 0,'0'17'172,"0"19"-156</inkml:trace>
  <inkml:trace contextRef="#ctx0" brushRef="#br0" timeOffset="-9964.3">16757 7355 0,'18'0'47,"-1"0"-31,18 0-1,18 0-15,0 18 16,18-18-1,-36 18-15,0-18 16,1 0 0,-19 0-1,19 17-15,-1-17 16,18 0 0,0 0-16,17 0 15,1 0 1,-1 0-1,1 0-15,-18 0 16,0 0 0,-18 0-16,18 0 15,0 0 1,17 0 0,-17 0-16,36 0 15,-19 0 1,18 0-16,-17 0 15,-1 0 1,1 0 0,17 0-16,-17 0 15,17 0 1,-18 0-16,-17-17 16,-17 17-1,34 0 1,-34 0-16,16 0 15,1 0 1,0 0 0,-17 0-16,-1 0 15,18-18 1,-36 18-16,1 0 16,0 0-1,-1 0 1,1 0 31,0 0-32,-1 0 1,1 0 0,-1 0 15,1 0-31,0 0 15,17-18 1,-17 18 0,17 0-1,-17-17 1,-1 17-16,1 0 16,0 0-1,17-18-15,-18 18 16,19 0-1,-1-18 1,-17 18-16,17 0 16,0 0-1,18 0 1,18-17-16,-1 17 16,1 0-1,17 0-15,-17 0 16,-19 0-1,1 0 1,-35 0 125,0 0-126</inkml:trace>
  <inkml:trace contextRef="#ctx0" brushRef="#br0" timeOffset="19973.36">17163 7426 0,'0'18'16,"-18"-18"46,0 0-31</inkml:trace>
  <inkml:trace contextRef="#ctx0" brushRef="#br0" timeOffset="20209.36">17127 7444 0</inkml:trace>
  <inkml:trace contextRef="#ctx0" brushRef="#br0" timeOffset="23945.2">22966 6615 0,'-18'0'125,"1"0"-78,-1 0-31,18 17 15,0 1-16,0-1 17,-18 19-32,18-19 31,0 1-31,0 0 16,0-1-1,0 1 1,0 0 31,18-18-32,-18 17 1,0 1 62,18-18-62,-18 18 15,17-18 0,1 0 47,-1 0-46,1 0 14,0 0-46,-1 0 16,1 0 0,0 0-1,-1 0 1,1 0 0,0 0-16,-1 0 31,1 0-16,-1 0 1,1-18 0,-18 0 62,18 18-63,-18-17 1,0-1 15,17 18-15,-17-18 0,0 1-1,0-1 1,0 0 15,0 1 0,0-1 32,0 0-16,0 1-16,-17-1 31,-1 1-30,18-1-1,-18 18-31,18-18 16,-17 1 77,-1 17-30,1 0-32,-1-18-15,0 18-1,1 0 1,-1 0 0,0-18-1,1 18 16,-1 0 16,0 0 0,1 0-31,-1 0 46</inkml:trace>
  <inkml:trace contextRef="#ctx0" brushRef="#br0" timeOffset="27623.7">23742 6438 0,'0'18'110,"0"-1"-79,0 1-31,0 0 15,0-1 1,0 1 0,0 0-1,0 17 1,0-17-16,0-1 16,0 1-1,18-1-15,-18 1 16,0 17 15,0-17-31,0 0 16,0-1-1,0 1-15,0 0 16,0-1 0,0 1-1,0 0 16,17-18-15,-17 17-16,0 1 47,0-1-31,0 1 46,0 0-31</inkml:trace>
  <inkml:trace contextRef="#ctx0" brushRef="#br0" timeOffset="31977.91">24483 6597 0,'-18'0'140,"0"0"-108,1 0-1,-1 0-31,1 18 16,-1-18-1,0 0 1,1 17-1,-1 1 17,18-1 30,0 1-31,-18 0-15,18-1 0,0 19-1,0-19 17,0 1-17,0 0 16,0-1-15,0 1 15,0 0 1,0-1 14,18-17-30,-18 18 0,18-18-16,-1 0 47,1 0-32,0 17 1,-1-17-16,1 0 47,-1 0-16,1 0-15,0 0-1,-1 0 1,1 0 15,0-17-15,-1 17-16,1-18 15,0 1 1,-1-1-16,1 18 31,-18-18-15,0 1 15,18 17-15,-18-18 46,0 0-31,0 1-15,0-19 0,0 19 15,0-1 0,0 0 32,-18 1 15,0 17-47,1 0-31,-19-18 16,19 18-1,-1 0 1,0 0 46,1 0-30,-1 0-1,0 0-15,-17 0-16,18 0 31,-1 0 0,0 0 16,1 0 15</inkml:trace>
  <inkml:trace contextRef="#ctx0" brushRef="#br0" timeOffset="34092.28">25171 6421 0,'0'35'141,"0"0"-141,0-17 15,0-1 1,0 19 0,0-19-16,0 1 15,0 0 17,0-1-32,0 1 31,0-1-31,0 1 15,0 0 1,0-1 0,0 19-16,0-19 31,0 1-15,0 0-1,0-1 1,0 1-16,0 0 31,0-1 157,0 1-173,0-1 16</inkml:trace>
  <inkml:trace contextRef="#ctx0" brushRef="#br0" timeOffset="48424.33">21043 6985 0,'0'-18'109,"35"18"-93,-17 0 0,17 0-16,36-17 15,-1 17 1,19-18-16,-19 18 15,1-18 1,-18 18 0,17 0-16,-17 0 15,18-17 1,-18 17-16,35-18 16,-18 18-1,-34 0 1,17-17-16,-18 17 15,0 0 1,0 0 0,-17 0-16,0 0 15,17 0 1,0 0 0,-17 0 15,0 0-31,17 0 15,0-18 1,-17 18-16,-1 0 16,1 0-1,0 0 1</inkml:trace>
  <inkml:trace contextRef="#ctx0" brushRef="#br0" timeOffset="49730.41">22331 6791 0,'17'0'141,"19"0"-126,-1 0 1,-17 0 0,17 0-16,0 0 15,0 0 1,-17 0-16,17 0 15,-35 18 220,0-1-204,0 1 0,-17-18-15,-1 18 0,0-1-1,-17-17 16,18 18-15,-19-1-16,19-17 16,-19 18-1,19-18 1,-1 18 0,0-18-1,1 0 1,-1 0-1,18 17 64</inkml:trace>
  <inkml:trace contextRef="#ctx0" brushRef="#br0" timeOffset="58066.66">23089 7144 0,'18'0'94,"0"0"-78,-1 0-1,18 0-15,1 0 16,17 0 0,0 0-16,0 0 15,-1 0 1,1 0-1,-17 0-15,17 0 16,-36 0 0,18 0-16,1 0 15,-19 0 1,36 0 0,-17 0-16,16 0 15,19 0 1,-18 0-16,0 0 15,-18 0 1,0 0 0,18 0-16,-17 0 15,-1 0 1,18 0 0,-18 0-16,18 0 15,-18 0 1,1 0-16,-1 0 15,0 0 1,0 0 0,1 0-16,-1 0 15,-17 0 1,17 0-16,18 0 16,-18 0-1,18 0 1,-35 0-16,-1 0 15,1 0 1,17 0-16,-17 0 31</inkml:trace>
  <inkml:trace contextRef="#ctx0" brushRef="#br0" timeOffset="63321.31">24941 7214 0,'0'0'0,"18"0"0,17 0 31,-17 0-15,0 0-1,17 0-15,0 0 16,-17 0-1,-1 0 1,1 0-16,0 0 47,-1 0-31</inkml:trace>
  <inkml:trace contextRef="#ctx0" brushRef="#br0" timeOffset="68171.37">16775 7426 0,'17'0'78,"18"0"-62,1 0-1,-1 0 1,0 0-1,1 0 1,-1 0-16,-17 0 16,-1 0-1,1 0-15,17 0 16,-17 0 0,-1 0-1,1 0-15,0 0 16,17 0-1,-17 0-15,-1 0 16,18 0 0,1 0-1,-1 0-15,-17 0 16,17 0 0,18 0-16,0 0 15,-18 0 1,0 0-1,1 0-15,-19 0 32,19 0 15,-19 0-16,1 0-16,-1 0-15,19 0 16,-19 0 0,1 0-1</inkml:trace>
  <inkml:trace contextRef="#ctx0" brushRef="#br0" timeOffset="79498.37">13511 9560 0,'18'0'219</inkml:trace>
  <inkml:trace contextRef="#ctx0" brushRef="#br0" timeOffset="87082.6">13282 9543 0,'18'17'218,"-1"1"-202,1-18 15,0 0 16,17 18-47,0-18 16,-17 17 15,17-17-31,0 18 16,-17-18-1,0 0-15,-1 0 16,1 0 0,17 17-1,-17-17 1,-1 0-1,1 0 1,0 0 15,-1 0-31,1 0 32,0 0-17,-1 0-15,1 0 16,0 0-1,-1 0 1,1 0 15,0 0-15,17 0 0,-18 0-1,1 0 1,0 0-1,17 0-15,-17 0 16,-1 0 0,19 0-1,-1 0-15,-18 0 16,19 0 0,-19 0-16,1 0 15,17 0 1,-17 0-1,17 18-15,-17-18 16,-1 0 0,1 0-16,0 0 15,17 0 1,-17 0 0,-1 0-16,19 0 15,-1 0 1,-17 0-16,-1 0 15,1 0 1,-1 0 0,1 0-1,0 0 1,17 0-16,-17 0 16,-1 0-1,1 0 1,0 0-16,-1 0 15,1 0 1,-1 0 0,1 0 15,0 0 0,-1 0-15,1 0-1,0 0 79,-1 0-63,1 0-15,0 0-16,-1 0 31,18 0-15,-17 0 15,0 0-15,-1 0 46,1 0-62,0 0 16,-1 0 0,1 0-1,0 0-15,-1 0 16,19 0-1,-1 0-15,-18 0 16,36 0 0,-17 0-1,-19 0 1,1 0 0,17 0-1,-17 0-15,-1 0 16,19-18-1,-19 18 17,1 0-17,0 0-15,-1 0 32,1 0 14,0 0-46,17 0 16,0 0 15,-17 0-15,-1 0 0,1 0-16,0-17 15,-1 17 16,1 0 1,0 0-1,-1 0-15,1 0-1,0 0 1,-1 0-1,1 0 1,-1 0 0,1 0-16,0 0 31,-1 0 0,1 0 0,17 0-15,1 0 0,-19 0-16,1 0 15,-1 0 1,1 0 0,0 0 15,-1-18-16,1 18 17,0 0-1,-1 0-31,1 0 16,0 0-1,17 0 32,0 0-47,-17 0 16,-1 0-1,1 0 1,0 0-16,-1 0 16,1 0-1,0 0 1,-1 0-1,19 0 1,-19 0-16,18 0 16,18 0-1,0 0-15,-17 0 16,-1 0 0,-18 0-1,19 0-15,-1-17 31,-17 17-31,17 0 16,0-18 0,-17 18-1,17 0 1,0 0 0,18 0-1,0 0-15,0 0 16,-18 0-1,18 0-15,-17 0 32,-19 0-1,1 0 16,17 0-32,0 0-15,1 0 16,-1 0 0,0 0-16,1 0 15,-1 0 1,0 0 0,18 0-16,-18 0 15,-17 0 1,17 0-1,1 0-15,-19 0 16,1 0 0,-1 0-16,19 0 15,-1 0 1,-17 0 0,17 0-16,-17 0 15,17 0 1,0 0-16,-17 0 15,17 0 1,0 0 0,18 0-16,0 0 15,0 0 1,18 0 0,-18 0-16,-18 0 15,35 0 1,-34 0-16,-1 0 15,18 0 1,-36 0 0,19 0-16,-1 0 15,-17 0 1,17 0-16,-17 0 16,17 0-1,-18 0 1,1 0-16,17 0 15,1 0 1,-1 0-16,18 0 16,0 0-1,-18 0 1,0 0-16,-17 0 16,17 0-1,-17 0 1,0 0-16,17 0 15,-18 0 1,1 0-16,17 0 16,-17 0-1,17 0 1,1 0-16,-1 0 16,-18 0-1,19 0-15,-19 0 16,1 0-1,0 0 1,-1 0 15,1 0-15,0 0 15,17 0-15,0 0-1,0 0 1,-17 0 0,17 0-1,-17 0-15,0 0 16,-1 0 0,19 0-1,-1 0-15,0 0 16,0 0-1,1 0-15,17 0 16,-1 0 0,1 0-1,0 0-15,0 0 16,-17 0 0,-1 0-16,18 0 15,0 0 1,-18 0-1,18 0-15,17 0 16,-34 0 0,17 0-1,17 0-15,-17 0 16,0 0 0,-18 0-16,1 0 15,-19 0 1,1 0-1,-1 0-15,1 0 16,17 0 0,-17 0-16,0 0 15,17 0 1,0 0 0,-17 0-16,-1 0 15,19 0 1,-1 0-16,18 0 15,0 0 1,-18 0 0,18 0-16,0 0 15,-18 0 1,1-18-16,-19 18 16,1 0-1,35 0 1,-36 0-16,36 0 15,18 0 1,-36 0 0,0 0-16,1 0 15,-19 0 1,19 0-16,-19 0 16,18 0-1,36 0 1,0 0-16,17 0 15,18 0 1,-1 0-16,-16 0 16,-1 0-1,-18 0 1,1 0-16,-36 0 16,1 0-1,-1 0-15,-18 0 16,1 0-1,0 0 1</inkml:trace>
  <inkml:trace contextRef="#ctx0" brushRef="#br0" timeOffset="96171.86">27817 9578 0,'17'0'140,"1"0"-109,-1 0-31,1 0 16,0 0 0,17 0-16,0 0 15,36 0 1,-18-18 0,17 18-1,1-17 1,-36 17-1,-17 0 17,-1 0-17,1 0 1,0 0 0,17 0-1,-17 0 32,-1 0-16,19 0-15,34 0-16,36 0 16,17 0-1,18 0 1,-35 0-16,-17 0 15,-19 0 1,-35 0-16,-17 0 78,0 0-31,-1 0-16,19 0 1,-19-18-17,1 18-15,17 0 16,36 0-1,-1 0 1,18 0-16,1-18 16,-1 18-1,-18 0-15,1 0 16,-36 0 0</inkml:trace>
  <inkml:trace contextRef="#ctx0" brushRef="#br0" timeOffset="159016.81">19156 9684 0,'-18'0'47,"1"0"-31,-1 17-1,0-17 1,1 18 0,-1 17-16,0-35 15,18 18 1,-17 0 0,-1-1-16,0 1 15,18 17 1,-17-17-1,17-1 1,-18 1 0,18 0-16,-17 17 31,17-17-15,0-1-16,0 1 31,-18 0-16,36-18 79,-1 0-78,1 0-1,35 0 1,17 0 0,1 0-16,-1 0 15,-34 0 1</inkml:trace>
  <inkml:trace contextRef="#ctx0" brushRef="#br0" timeOffset="159681.81">19085 9825 0,'0'17'94,"18"1"-78,-18 17-1,18-17 1,-18 17 0,17 18-16,1 18 15,-18-1 1,0-17-1,0-17-15,0-1 16,0 0 0,0 0-1,0-17 1</inkml:trace>
  <inkml:trace contextRef="#ctx0" brushRef="#br0" timeOffset="160175.81">19473 10283 0,'0'18'141</inkml:trace>
  <inkml:trace contextRef="#ctx0" brushRef="#br0" timeOffset="160861.81">19667 9807 0,'18'18'63,"-18"-1"-47,0 1-16,0 0 15,0-1 1,0 1-1,0 17-15,0 1 16,0-1 0,0 18-1,0-18-15,0 18 16,0 0 0,0-18-16,0-17 15,0-1 1,0 1-1</inkml:trace>
  <inkml:trace contextRef="#ctx0" brushRef="#br0" timeOffset="161806.14">19879 9966 0,'0'35'94,"18"-17"-79,-1 0 1,-17-1-16,0 1 16,18-1-1,0 19 1,-18-1-16,17-17 16,-17-1-1,0 1-15,0 0 31,18-18-15,-1 0 125,-17-18-126,18-17 1,-18 17 0,18-17-1,-1-1-15,-17-16 16,18 34-1,-18 0-15,18-17 16</inkml:trace>
  <inkml:trace contextRef="#ctx0" brushRef="#br0" timeOffset="165937.37">12347 5874 0,'0'0'0,"18"0"31,-1 17-16,1 19 1,-18-19 0,18 1-1,-1 0 1,1-18 62,-18-18-62,35 0-1,-17-17 1,0 0-16,-1 17 16,1-17-1,-18 17-15,0 1 16,18 17 15,-18-18 0</inkml:trace>
  <inkml:trace contextRef="#ctx0" brushRef="#br0" timeOffset="167916.14">23513 7126 0,'0'0'0,"17"0"78,1 0-63,0 0 17,-1 0-17,1 18 1,-1-18-1,-17 17 1,18-17 109,0-17-94,-1-19-15,1 1-16,0 18 16,-1-19-1,1 19 1,0-1 15</inkml:trace>
  <inkml:trace contextRef="#ctx0" brushRef="#br0" timeOffset="171485.23">21519 9560 0,'18'0'109,"0"0"-93,-1 0-1,19 0 1,17 0-1,-1 0-15,1 0 16,0 0 0,18 0-16,-18 0 15,0 0 1,-18 0 0,0 0-16,18 0 15,-35 0 1,-1 0-16,1 0 15,0 0 1,-1 0 0,19 0-16,-19 0 15,36 0 1,0 0-16,18 0 16,-1 0-1,1 0 1,-18 0-16,0 0 15,0 0 1,-36 0 0,1 0-16,17 0 15,-17 0 17,17-17-1,-35-1-31,18 0 31,-18 1-31,17 17 16,-17-18-1,0 0 1,18-17-16,-18 18 16,35-19-1,-35 1-15,18 17 16,-18-17-1,0 0 1,17-18-16,-17 0 16,0-18-1,0 18 1,0 1-16,0 16 16,0-17-1,0 36-15,-17-19 16,17 19 15,-18 17 32,18-18-48,-35 1 1,17-1-1,-17 18 1,0-35 0,-1 17-1,1 0-15,0 18 16,17 0 0,-17-17-1,-18 17-15,-35-18 16,17 0-1,1 18-15,-1 0 16,1 0 0,17 0-1,-18 0-15,18 0 16,0 0 0,18 0-16,0 0 15,-1 0 1,19 18-1,-1-18 1,-17 18 0,0-1-16,-1 1 15,1-18 1,0 35 0,17-35-16,1 0 15,-19 36 1,19-36-16,17 17 15,-18-17 1,0 18 0,1-1-16,-1 1 31,0-18-15,18 18-1,0-1 1,-35 1-16,35 17 15,-17-17 1,17 0 0,0 17-16,0 0 15,0 0 1,0 18-16,0-17 16,17-1-1,1 0 1,-1 18-16,1-35 15,0 17 17,17 0-17,-17-17 1,-1-18-16,-17 18 16,18-18-1,0 17 1,-1 1-1,1-18 110</inkml:trace>
  <inkml:trace contextRef="#ctx0" brushRef="#br0" timeOffset="174768.33">28540 9878 0,'0'17'110,"0"1"-110,17 0 15,-17-1 1,18 19-1,0-1 1,-18-17 0,17-1-16,1-17 62,0 0-31,17 0-15,-18-17 0,1 17-1,-18-18 1,0 0 31,0 1-32,0-1 1,0 0 0,0 1-16,0-1 15,-18 0 1,1 1-16,-1-1 16,1 0-1,-1-17 1,0 35 15,1 0 16,-1 0-16</inkml:trace>
  <inkml:trace contextRef="#ctx0" brushRef="#br0" timeOffset="175509.81">28981 10019 0,'-18'0'62,"18"18"-30,0 17-1,0-18-16,18 1 1,-18 0 0,0-1-16,17 1 15,-17 0 1,18-18 78</inkml:trace>
  <inkml:trace contextRef="#ctx0" brushRef="#br0" timeOffset="176196.23">29281 9772 0,'17'0'78,"-17"18"-62,0-1-16,0 18 16,0-17-1,0 17-15,0 1 16,0 17-1,0 0 1,0-18-16,0 18 16,0-18-1,0 36 1,0-36-16,0 0 16,0 0-1,0-17-15</inkml:trace>
  <inkml:trace contextRef="#ctx0" brushRef="#br0" timeOffset="177063.36">29580 9895 0,'0'0'0,"18"0"47,0 18-15,-1 17-32,-17-17 15,36 17 1,-36 1-1,0-19-15,35 18 16,-35-17 0,0 0-1,18-18 1,-18 17 0,17-34 140,-17-1-156,18 0 15,-1-34 1,1 34 0,0-17-16,17-36 15,-17 18 1,-1 18-16,-17 0 31</inkml:trace>
  <inkml:trace contextRef="#ctx0" brushRef="#br0" timeOffset="177951.3">30198 9984 0,'35'0'78,"0"0"-63,-17 0 1,17 0 0,18 0-16,0 0 15,0 0 1,0 0-16,0-18 15,-18 18 1,0 0 0</inkml:trace>
  <inkml:trace contextRef="#ctx0" brushRef="#br0" timeOffset="179739.46">30621 9772 0,'0'18'78,"18"-1"-78,-1 1 16,-17-1 0,18 1-1,0-18-15,-18 18 31,17-18 16,1 35-15,0-17 14,17-1-30,-35 1 0,17 0-1,-17-1 845,0 1-845,0 0-15,0-1 32,0 1-17,0-1 1,0 1-1,0 0 1</inkml:trace>
  <inkml:trace contextRef="#ctx0" brushRef="#br0" timeOffset="186422.68">31291 9754 0,'0'18'78,"-17"17"-62,17-17 15,0 17-31,0-17 16,0 17 0,0-17-16,0-1 15,0 1 1,0 0-1,0-1 1,0 1 15,0 0 1,17-18-17,1 0 16,0 0-31,-1 0 32,1 0-1,17 0-15,-17 0-1,-1-18 1,1 0 15,-18-17-15,0 0 15,0 17-15,18 0-1,-18 1 1,0-1-16,0 0 31,0 1-15,0-1 15,0 1 16,-18 17-32,0 0 1,18-18 0,-17 18-1,-1 0 1,1-18 0,-1 18-1,0 0 95,1 0-17</inkml:trace>
  <inkml:trace contextRef="#ctx0" brushRef="#br0" timeOffset="-86714.94">12435 6879 0,'0'18'94,"0"-1"-79,18 1 17,0 17-17,-18-17 17,17 0-17,1-18 220,0 0-220,-1-18 16,-17 0-31,18 1 16,0-1 0,-18 0-1,17 18 1,-17-17 93</inkml:trace>
  <inkml:trace contextRef="#ctx0" brushRef="#br0" timeOffset="-60164.73">13600 9648 0,'17'0'78,"1"0"-63,17 0 1,18 0-16,18 0 16,-1 0-1,-17 0 1,18 0-16,-18 0 16,-18 0-1,18 0 1,-18 0-16,18 0 15,0 0 1,0 0-16,0 0 16,-18 0-1,0 0 1,-17 0-16,17 0 16,-17 0-1,-1 0-15,19 0 16,-1 0-1,-17 0 1,17 0-16,0 0 16,-17 0-1,-1 0 1,19 0-16,-1 0 16,-17 0-1,-1 0-15,19 0 16,-19 0-1,18 0 1,1 0-16,-19 0 16,1 0-1,0 0-15,17 18 32,0-18-17,1 0-15,-1 0 16,-18 0-1,1 0-15,0 0 16,-1 0 15,-34 0 126,-19 0-142,-16 0 1,-54 0-1,-18 0-15,18 0 16,1 0 0,34 0-1,0 0-15,36 0 16,-18 0 0,0 0-16,-35 0 15,18 0 1,-19 0-16,1-18 15,0 18 1,35 0 0,0 0-16,36 0 31,-1 0-15,0 0-1,1 0 1,-1 0-16,0 0 15,1 0 1,-1 0 31,0 0-47,1 0 31,-1 0-15,-17 0-16,17 0 15,36 0 79,17 0-63,18-17-15,53-1-16,0 18 16,17-17-1,1 17 1,-19-18-16,1 18 16,-53 0-1,18 0-15,-1 0 16,1 0-1,-1 0 1,36 0-16,-18 0 16,1 0-1,-1 0 1,-18 0-16,-17 0 16,-35 0-1,0 0-15,-1 0 156,-34 0-46,-1 0-95,-35 0-15,-53 0 16,-53 0 0,-35 0-1,53 0-15,53 0 16,0 0 0,53 0-16,-1 0 15,-17 0 1,1 0-1,-1 0-15,17 0 16,19 0 0,-19 0-1,19 0-15,-18 0 16,17 0 0,-35 0-16,0 0 15,-17 0 1,17 0-16,17 0 15,1 0 1,17 0 0,1 0 15,34 0 110,1 0-126,35 0 1,35 0-16,18 0 15,35 0 1,0 0 0,-35 0-16,0 0 15,-18 0 1,-35 0-16,0 0 16,-18 0-1,18 0 1,0 0-16,0 0 15,0 0 1,0 0-16,17 0 16,-17 0-1,0 0 1,-35 0-16,-1 0 109,1 0-109,0 0 32,17 0-17,-17 0-15,17 0 16,18 18-1,-36-18 1,1 17-16,-36-17 203,1 0-187,-18 0-1,-1 0-15,-17 0 16,0 0 0,-17 0-1,35 0-15,-1 0 16,1 0 0,0 0-16,-18 0 15,-18 0 1,1 0-1,-1 0-15,1 0 16,-19 0 0,19 0-16,-18 0 15,17 0 1,18 0 0,0 0-16,-17 0 15,17 0 1,0 0-1,-18 0-15,18 0 16,1 0 0,16 0-16,19 0 15,-19 0 1,1 0 0,0 0-1,-18 0 1,35 0 15,36 0 141,17 0-172,36 0 16,-1 0-1,36 0 1,0 0-16,-18 0 15,18 0 1,-36 0-16,19 0 16,-1 0-1,0 0 1,0 0-16,18 0 16,0 0-1,17 0-15,1 0 16,-18 0-1,-18 0 1,-18 0-16,-17 0 16,-17 0-1,-19 0-15,1 0 16,-53 0 296,-18-17-296,-18 17 0,-17 0-1,0 0-15,17 0 16,18-18 0,0 18-16,0 0 15,-17 0 1,-18-18-1,0 18-15,-1 0 16,36 0 0,-17 0-1,35-17-15,-1 17 16,-17 0 0,18 0-16,-35 0 15,17 0 1,0 0-1,0 0-15,18 0 16,-1 0 0,1 0-16,17 0 15,1 0 1,-1 0 0,0 0-16,-17 0 15,18 0 1,-19 0-1,1 0 1,17 0 0,1 0-16,-1 0 15,0 0 17,36 0 124,17 0-156,-17 0 15,17 0 1,18 0-16,18 0 16,-18 0-1,17 0 1,-17 0-16,18 17 16,-1-17-1,18 0-15,36 18 16,-1-18-1,1 0 1,-36 0-16,0 0 16,-17 0-1,-36 0-15,0 0 16</inkml:trace>
  <inkml:trace contextRef="#ctx0" brushRef="#br0" timeOffset="-34678.66">14217 9560 0,'0'0'0,"-18"0"31,1 0 1,-1 0-1,-17 0 0,-1 0-31,1 0 16,-18 0-1,0 0-15,18 0 16,-18 0 0,18 0-1,17 0-15,-17 0 16,0 0 0,-1 0-16,19 0 15,-1 0 1,0-17-1,-17-1-15,0 18 16,0-35 0,17 35-16,0 0 15,18-18 1,-17 18 0,17-18-16,-36 1 15,19-18 1,-1 35-1,1-36-15,-1 19 16,0-1 0,18 0-1,-17 1 17,-1-1-17,0-17-15,18 17 16,-17 0-16,17-17 31,0 0-15,0 17-1,0-17 1,0 17 0,0-17 15,35 17-31,-35 1 15,35-1 1,1 1 0,-19-1-16,18 0 15,1 1 1,-1-1-16,0 0 16,-17 18-1,17 0 1,18-17-16,0-1 15,0 0 1,0 18-16,17-17 16,-17 17-1,18 0 1,17 0-16,-17 0 16,-1 0-1,1 0-15,-1 0 16,1 0-1,-1 0 1,-34 0-16,-1 0 16,-17 0-1,17 0-15,0 0 16,0 0 0,36 0-1,0 17-15,-36-17 16,18 18-1,-18-18 1,18 0-16,-18 18 16,1-18-1,-19 17-15,1-17 16,-1 18 0,1 0 15,17-18-16,18 35 1,-35-35-16,17 18 16,0-1-1,1 18-15,-19-35 16,-17 18 0,18 0-1,0-18-15,-18 17 31,0 1 16,17 0-47,1 17 16,0 0 0,-18 0-1,0-17 16,0 0-31,0 17 16,0-17 0,0-1-1,0 1 1,0 0 0,-18 17-1,0-35 1,1 18-1,-19 17-15,19-35 16,-19 35 0,1-17-16,0-1 15,0 1 17,17 0-17,0-18 1,1 17 31,-1-17-16,0 18-15</inkml:trace>
  <inkml:trace contextRef="#ctx0" brushRef="#br1" timeOffset="8003.98">14711 11853 0,'-18'0'78,"36"0"-31,-1 0-47,19 0 15,-1-17 1,0 17-16,1 0 16,-19 0-1,18 0 1,-17 0-16,17 0 16,1 0-1,-19 0-15,1 0 16,17 0 15,18 0-31,-18 0 16,18 0-1,-17 0-15,-1 0 16,18 0 0,-36 0-1,1 0-15,0 0 16,-1 0-1,1 0 1,0 0 0,-1 0-1,19 0 1,-1 0 0,-18 0-16,1 0 15,0 0 1,-1 0-1,1 0-15,0 0 16,-1 0 0,19 0-1,-19 0-15,19 0 16,-19 0 0,18 0-16,1 0 15,-1 0 1,0 0-1,1 0-15,-19 0 16,18 0 0,-17 0-16,0 0 15,-1 0 1,1 0 0,0 0-1,-1 0 1,1 0-1,0 0 17,17 0-17,-18 0-15,1 0 16,17 0 0,-17 0-16,17 0 15,1 0 1,-19 0-16,1 0 15,0 0 1,-1 0 0,1 0-1,-1 0 1,19 0-16,-19 0 16,19 0-1,-19 0 1,19 0-16,-19 0 15,36 0 1,-35 0-16,-1 0 16,1 0-1,17 0 1,-17 0-16,0 0 16,-1 0-1,1 0-15,-1 0 16,1 0-1,0 0 1,-1 0-16,1 0 16,0 0-1,-1 0 1,19 0-16,-1 0 16,-17 0-1,17 0-15,0 0 16,-17 0-1,-1 0 1,1 0-16,17 0 16,18 0-1,-35 0-15,-1 0 32,1 0-1,0 0 78,-1 0-93,1-18-1,0 18 1,-1 0 0,1 0-1,17 0-15,36 0 16,-18 0 0,17 0-16,-34 0 15,-19 0 1,1 0-1</inkml:trace>
  <inkml:trace contextRef="#ctx0" brushRef="#br1" timeOffset="61870.05">14005 9578 0,'36'0'109,"-19"0"-109,71 0 16,18 0-1,35 0 1,-35 0-16,0 0 15,-18 0 1,-17 0 0,-18 0-16,-18 0 15,-17 0 17,-1 0-17,1 0 1,-1 0-16,19 0 31,-19 0-31,36 0 16,-35 0-1,17 0 1,1 0-16,-19 0 78,1 0-31</inkml:trace>
  <inkml:trace contextRef="#ctx0" brushRef="#br1" timeOffset="63232.66">13635 9596 0,'17'0'125,"1"0"-109,35 0-1,0 0-15,18 0 16,-19 0 0,19 0-1,-36 0-15,1 0 16,-19 17-1,1-17-15</inkml:trace>
  <inkml:trace contextRef="#ctx0" brushRef="#br1" timeOffset="65930.42">13000 12718 0,'17'0'31,"1"0"-15,0 0 15,-1 0 1,19 0-32,-19 0 31,19 17-16,-1-17-15,-35 18 32,18-18-32,-1 0 47,1 0-16,-1 0-16,1 0 1,0 0 0,-1 0-1,1 0 1,17-18 0,-17 1-16,0-1 15,-1 0 1,1 1-16</inkml:trace>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06897" units="1/cm"/>
          <inkml:channelProperty channel="T" name="resolution" value="1" units="1/dev"/>
        </inkml:channelProperties>
      </inkml:inkSource>
      <inkml:timestamp xml:id="ts0" timeString="2022-05-15T01:06:29.925"/>
    </inkml:context>
    <inkml:brush xml:id="br0">
      <inkml:brushProperty name="width" value="0.05292" units="cm"/>
      <inkml:brushProperty name="height" value="0.05292" units="cm"/>
      <inkml:brushProperty name="color" value="#FF0000"/>
    </inkml:brush>
  </inkml:definitions>
  <inkml:trace contextRef="#ctx0" brushRef="#br0">8502 6279 0,'53'0'140,"-18"0"-124,36 18-1,17 0 1,0-1 0,0-17-16,-17 18 15,-36-18 1,0 18-16,-17-18 47,17 0-47,-17 0 15,17 0 1,0 0-16,1 17 16,-19-17-1</inkml:trace>
  <inkml:trace contextRef="#ctx0" brushRef="#br0" timeOffset="1459.61">8837 6315 0,'-18'0'16,"36"-18"93,17 18-77,-17 0-32,17 0 15,36 0 1,17-18-16,0 18 15,18 0 1,-18 0 0,0 0-16,-17 0 15,-18 0 1,0 0-16,-18 0 16,0 0-1,1 0 1,-19 0-1,19 0 1,34 0 0,1 0-16,17 0 15,0 0 1,-35 0-16,-35 0 31</inkml:trace>
  <inkml:trace contextRef="#ctx0" brushRef="#br0" timeOffset="21488.23">8767 6297 0,'17'0'110,"18"0"-79,-17 0-31,0 0 15,35 0 1,0 0 0,-1 0-16,19 0 15,-36 0 1,-17 0-16,0 0 16,-1 0-1,18 0 1,1 0-16,-1 0 15,-17 0 1,17 0 0,0 0-16,-17 0 15,0 0 1,-1 0-16,1 0 16,-1 0 15,1 0 16,0 0-32,-1 0 1,19 0 0,-19 0-1,1 0-15,0 0 16,-1 0-1,1 0 1,-36 0 109,-17 0-109,0 0-1,17 0-15,0 0 16,-17 0 0,0 0-1,-18 0-15,-35 0 16,35 0-1,-35 0-15,35 0 16,0 0 0,35 0-1,0 0 32,1 0-31,-1 0-1,1 0 32,-1 0-31,0 0 0,1 0-16,-1 0 62,0 0-46,1 0-1,-1 0 1,36 0 125,17 0-126,-17 0 1,52 0-16,18 0 15,1 0 1,-1 0 0,0 0-16,-17 0 15,-1 0 1,-35 0-16,1 0 16,-19 0 46,1 0-46,0 0-1,17 0 1,-18 0-16,1 0 16,17 0-1,1 0 1,-19 0-16,1 0 31,17 0-31,0 0 16,1 0-1,-19 0 1,-17 18 140,-17-18-140,-19 0 15,1 0-31,0 0 16,17 0-1,-17 0-15,-18 0 16,0 0 0,-17 0-1,17 0-15,0 0 16,18 0-1,17 0-15,-17 0 16,17 0 0,0 0-1,-17 0-15,0 0 16,17 0 0,0 0-1,1 0 1,-1 0-1,1 0-15,-1 0 16,0 0 15,1 0-31,-19 0 16,19 0 0,-1 0-16,0 0 78,36 0 47,17 0-110,-17 0 1,17 17 0,36-17-16,-1 0 15,1 0 1,0 0-16,17 18 15,-18-18 1,-17 0 0,18 18-16,-1-18 15,-34 0 1,16 0-16,-16 0 16,-19 0-1,19 0 1,-1 0-16,0 0 15,1 0 1,-1 0-16,-18 0 16,1 0-1,0 0 1,-1 0 15,1 0-15,0 0-16,-36 0 234,0 0-218,1 0-1,-19 0 1,19 0 0,-18 0-1,-1 0-15,19 0 16,-19 0 0,19 0-1,-1 0-15,-17 0 16,-1 0-1,1-18-15,0 18 16,17 0 0,1 0-1,-1 0-15,0 0 47,1 0-47,-1 0 16,0 0-1,-17 0-15,18 0 16,-1 0 0,0 0-1,1 0-15,-1 0 16,-17 0 0,-1 0-1,19 0 1,-18 0-1,-1 0-15,19 0 16,-1 0 15,0 0 1,1 0-32,-1 0 15,0 0 32,1 0 0,-1 0-31,0 0-16,36 0 218,0 0-202,-1 0-16,36 0 16,0 0-1,35 0 1,-35 0-16,18 0 15,-18 0 1,-18 0-16,0 0 16,-17 0-1,0 0 1</inkml:trace>
  <inkml:trace contextRef="#ctx0" brushRef="#br0" timeOffset="35087.68">20726 5345 0,'17'0'141,"1"0"-126,0 0 1,17 0 0,-17 0-16,-1 0 15,18 0 1,-17 0-16,0 0 16,17 0 15,0 0-31,1 0 15,-1 0 1,18 0-16,-18 0 16</inkml:trace>
  <inkml:trace contextRef="#ctx0" brushRef="#br0" timeOffset="51389.43">20973 15293 0,'-18'0'109,"0"0"-78,1 0 32</inkml:trace>
  <inkml:trace contextRef="#ctx0" brushRef="#br0" timeOffset="69412.78">20532 13123 0,'-18'0'203,"36"0"-172,17 0-15,35 0-16,1 0 15,-18 0 1,-18 0-1,1 0-15,-19 0 63,1 0-32,17 0 16,-17 0-31,-1 0-16,1 0 15,0 0 1,17 0-16,0 0 16,-17 0 15,-1 0-16,1 0 1,0 18 0,-1-18-16,19 18 15,-19-18 1,19 0-16,-19 0 16,1 17-1,-1-17 1,1 0-1,0 0 79,-1 0-78,1 0-1,0 0 1,-1 0-16,1 18 31,17-18-15,1 0-16,-19 0 16,36 18-1,-35-18 1,-1 0-1,1 0 32,0 0-31,-1 0 15,1 0-15,-18 17-1,18-17-15,-1 0 16,1 0 0,-18 18-1</inkml:trace>
  <inkml:trace contextRef="#ctx0" brushRef="#br0" timeOffset="93625.24">20990 14482 0,'-17'-18'204,"-1"18"-173,0 0-31,1 0 47,-1 0-32,-17 0 17,17 18-1,1-1 78,17 1-93,0 17 15,-18-35-15,18 18-16,0-1 15,0 1 1,0 0 0,0-1 15,0 1-16,0 17 1,0 0 0,0 1-16,0-19 15,0 19 1,0 17-16,0 17 16,0-35-1,0 18 1,0 0-16,0-17 15,0-1 1,0-18-16,0 1 16,0 0-1,0-1 1,0 1 0,0 0-1,0 17-15,0 0 16,0 0-1,0 1 1,0-1-16,0-17 16,0-1-1,0 36-15,0-18 16,0 18 0,0 0-1,18-17-15,-18-1 16,0 0-1,17 0 1,-17 1-16,18-1 16,-18 18-1,0-18-15,17 0 16,1 1 0,-18-1-1,0 0-15,0-17 16,0 0-1,0 17 1,0-18 0,0 19-1,18-1 17,-18-17-17,0-1-15,0 1 16,0 0-1,0 17-15,0-17 16,0-1 0,0 18-1,0 1 1,0-19 0,17 1 140,1-18-141,-18 18 1,18-1 0,-1-17-16,1 0 15,-18 18 1,35-18 0,-17 0-1,-1 0 79,1 0-94,0 18 16,-1-1-1,19-17 1,-1 18-16,0-18 15</inkml:trace>
  <inkml:trace contextRef="#ctx0" brushRef="#br0" timeOffset="108633.24">23654 15399 0,'-18'0'125,"36"0"-63,-1 0-62,19 0 16,-1 0 0,0 0-16,-17 0 15,17 0 1,-17 0-1,-1 0-15,1 0 16,0 0 0,-1 0-1,1-18 1,17 18 0,-17 0-1,0 0 1,17 0-1,18 0-15,-36 0 16,19 0 0,-19 0-16,1 0 15,17 0 1,-17 0 0,-1 0-1,1 0 1,0 0-1,-1 0 1,1 0 0,17 0-16,-17 0 15,0 0 1,-1 0-16,1 0 16,-1 0-1,1 0 1,0 0-16,-1 0 15,19 0 1,-19 0 0,19 0-1,-19 0 1,1 0 0,0 0 15,-1 0 16,1 0-32,-1 18 1,1-1 0,0-17-1,-1 18 1,1 0 15,0-18-31,-1 0 47,1 0-16,17 0-15,0 0 15,-17 0-31,0 0 16,-1 0-1,1 0 32,0 0-47,-1 0 31,1 0-15,0 0 0,-1 0-1,1 0 1,-1 0 0,1 0-1,0 0 1,-1 0-1,1 0 17,0 0-17,17 0 17,0 0-32,-17 0 15,0 0 1,-1 0-1,1 0-15,-1 0 16,1 0 0,0 0-1,-1 0 1,1 0 0,0 0-16,-1 0 15,1 0 16,0 0-31,-1 0 16,1 0 0,-1 0-16,1 0 15,0 0 1,-1 0 0,1 0-1,0 0 1,-1 0-16,19 0 15,-19 0 17,1 0-32,-1 0 31,1 0-15,0 0-16,-1 0 15,1 0 1,0 0 31,-1 0-32,1 0 1,0 0 0,-1 0-1,1 0 1,17 0-1,-17 0 1,17 0-16,0 0 16,1 0-1,-19 0 1,36 0-16,-35 0 16,17 0-1,0 0-15,-17 0 16,0 0-1,-1 0 1,19 0 15,16 0-15,-16 0 0,34 0-16,-34 0 15,-1 0-15,-17 0 16,-1 0 15,1 0-15,-1 0-1,1 0 17</inkml:trace>
</inkml:ink>
</file>

<file path=ppt/ink/ink3.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06897" units="1/cm"/>
          <inkml:channelProperty channel="T" name="resolution" value="1" units="1/dev"/>
        </inkml:channelProperties>
      </inkml:inkSource>
      <inkml:timestamp xml:id="ts0" timeString="2022-05-15T01:40:16.843"/>
    </inkml:context>
    <inkml:brush xml:id="br0">
      <inkml:brushProperty name="width" value="0.05292" units="cm"/>
      <inkml:brushProperty name="height" value="0.05292" units="cm"/>
      <inkml:brushProperty name="color" value="#FF0000"/>
    </inkml:brush>
  </inkml:definitions>
  <inkml:trace contextRef="#ctx0" brushRef="#br0">17692 5556 0,'17'0'172,"1"0"-156,17 0-1,18 0 1,0 0-16,0 0 15,-18 0 1,18 0-16,0 0 16,-18 0-1,1 0 1,17 0-16,-18 0 16,0 0-1,-17 0 1,0 0-1,-1 0 1,18 0-16,18 0 16,-17 0-1,-1 0 1,-17 0-16,-1 0 156,1 0-125,-1 0 1,1 0-17,0 0 1,-1 0 15,1 0-31,0 0 16,-1 0-1,-34 0 79,-1 0-78,-17 0-1,-1 0-15,1 0 32,18 0-17,-19 0-15,1 0 16,0 0 0,17 0-1,0 0 1,1 0-1,-1 0 17,1 0-17,-19 0 1,19 0 0,-19 0-16,1 0 15,0 0 1,17 18-16,-17-18 15,17 0 1,1 0 0,-1 0-16,0 0 31,1 0-15,-1 0-1,0 0 1,1 0 15,-19 0-15,19 0-16,-1 0 15,1 0 32,-1 0-31,0 0 15,1 0-31,-1 0 16,-17 0-1</inkml:trace>
  <inkml:trace contextRef="#ctx0" brushRef="#br0" timeOffset="5748.86">18133 5909 0,'0'18'94,"-18"35"-79,0-18 1,1-18-16,-1 1 15,1 17 1,-1 18-16,18 18 16,-18-1-1,1-17 1,17 0-16,0 0 16,-18-18-1,18 1-15,0-19 16</inkml:trace>
  <inkml:trace contextRef="#ctx0" brushRef="#br0" timeOffset="7154.96">18062 6403 0,'18'0'32,"-1"0"46,19 0-47,-19 0-15,1 0-16,17 0 15,18 0 1,18 0-1,-36 0-15,-17 0 16,-18-18 78,0 1-94,-36-1 15,19 18 17,-18-18-17,17 1 1,-17-1 0,17 0-16,-17 18 15,17 0 79,0 0-78,1 0 15,-1 0-16,-17 0 1,17 0-16,18 18 16,-17 0-1,17-1 1,-18 19-16,18-19 31,0 1-31,0 17 16,0-17-1,0-1 1,0 1 0,0 0-1,0-1 17,0 1-17,18-18-15,-1 0 47,1 0-16,-1 0 1,1 0-1,0 0-16,-1 0 1,1 0 0</inkml:trace>
  <inkml:trace contextRef="#ctx0" brushRef="#br0" timeOffset="9877.23">18574 6403 0,'-18'0'46,"0"0"-30,1 0 15,-1 0-15,1 0 0,-19 0-1,19 0 1,-1 0 15,0 0-15,1 18 15,-1-1-15,18 1-1,0-1 1,0 1-1,0 0 1,0-1 0,0 1-1,0 0 17,18 17-17,-1-35-15,1 18 16,-18-1 15,18-17 63,-1 0-79,1 0 17,0 0-17,-1 0 17,1 0-17,-18-17 16,17-1-31,1 0 16,0 1 0,-1-1-1,-17-17-15,0 17 16,18-17 0,-18 0-16,0-1 15,18 19 1,-18-1-1,0 0-15,17 1 16,-17-1 0,0-17-1,0 17 17,0 1-32,0-1 15,0 0 1,0-17-16,0 17 15,0 1 1,0-1 0,18-17-16,-18 17 15,0 0 1,0 1 0,18-1-1,-18 1 1,17-1-16,-17 53 234,0 0-218,0-17-1,0 17 1,0 1 15,0-19-15,0 54-16,0-18 16,0-18-1,0 0-15,0-17 16,0 0-1,0-1 1,-17-17-16,17 18 31,0 0 1,0-1-17,0 1 32,0-1-16,0 1 1,0 0 46,0-1 31,0 1-46,0 0-32,17-1-16,-17 1 1,18 0 203,-1-18-204,1 0 17</inkml:trace>
  <inkml:trace contextRef="#ctx0" brushRef="#br0" timeOffset="13837.58">18186 5909 0,'-18'0'125,"0"0"-110,1 18 17,-1-1-1,0 19-31,18-19 15,0 1 17,-17-1-32,17 1 47,0 0-32,-18-18-15,18 17 16,0 19 15,-17-19-31,17 1 16,-18 35-1,0-18 1,18 0-16,0 1 16,0-19-1,-17-17 63,17 18-46,0 0 14,0 17-30,0-17 0,-18-18-1,18 17 32</inkml:trace>
  <inkml:trace contextRef="#ctx0" brushRef="#br0" timeOffset="17281.62">20532 5927 0,'0'35'125,"0"-17"-125,0-1 16,0 1 0,0-1-1,0 1-15,0 0 16,0-1-1,0 1 1,-18 0-16,18-1 31,-18 1-31,18 0 16,0-1 0,0 1-16,0 0 15,-35 17 1,35-18-1,35-34 189,1 17-204,-36-18 15,17 18 1,1 0 46,0 0 32,-1 0-78,1 0-1,-1 0 17,1 18-1,0-18-31,-18 17 125,0 1-94,0 0 32,0-1-48,0 1 16,0 17-15,0-17 0,0 0 15,0-1-31,-18-17 31,18 18-15,-18-18-1,1 35 1,-1-17 15,1-18-15,-19 35 15,19-35-15,-1 0-1,18 18 1,-18-18 0</inkml:trace>
  <inkml:trace contextRef="#ctx0" brushRef="#br0" timeOffset="18473.12">20479 6103 0,'0'-18'78,"17"18"-46,1 0-1,0 0-31,-1 0 16,1 0 15,0 0 47,-1 0-31,1 0 0,-1 0-16,1 0-15,0 0 15,-1 0-16,1 0 157</inkml:trace>
  <inkml:trace contextRef="#ctx0" brushRef="#br0" timeOffset="20465.7">20849 6032 0,'0'18'172,"0"0"-156,0-1-16,0 19 31,0-1-31,0-17 16,0-1-1,0 36 1,0-35-16,0-1 16,0 1-1,0 0 16,0-1-15,0 19-16,0-19 16,0 1-1,18 17 1,17 0-16,-35-17 16,18 17-1,-18-17 16,0 17-15,0-17 15,17-18 141,1-35-141,-18 17-15,18 0 0,-18-17-1,0 0-15,0 0 16,17-1 0,-17 19-16,18-19 15,-18 19 1,0-19-1,0 19-15,18-1 16,-18 1 0,0-1-1,17 0-15,1 1 32,-18-1-17,0 0 16,0 1 344,17-1-359,-17 0 0,18 18-1,-18-17 1</inkml:trace>
  <inkml:trace contextRef="#ctx0" brushRef="#br0" timeOffset="22522.86">20920 6050 0,'0'18'140,"0"17"-140,0-17 16,0 17-1,0-17 1,0-1-16,0 1 16,0 17-1,0-17 1,0-1-16,0 1 16,0 0-1,0-1 16,0 1-15,0 0 0,0-1-1,0 1-15,0 0 16,0-1 0,0 1 77,0-1 17,0 1-32,0 0 16,0-1-79,0-34 126,0-19-110,0 19-15,0-18-16,0-1 15,0 1 1,-18-18 0,18 18-16,0 17 15,0 1 1,-18-1-16,18 0 15,0 1 17,0-1-17,0 0 1,0 1 15,-17 17-15,17-18 93</inkml:trace>
  <inkml:trace contextRef="#ctx0" brushRef="#br0" timeOffset="31861.64">20814 6121 0,'0'17'141,"0"1"-126,0 0 1,18-18 0,-18 17-16,0 1 15,0 0 1,0-1 0,0 1-1,17-1 1,-17 1-16,18 17 15,-18-17 1,17 0-16,-17-1 16,18 36-1,0-35 1,-18-1-16,17 19 16,1-36-1,17 35 1,-35-17-16,18-1 15,-18 1 17,0-36 233,0 1-265,0-1 32,18-17-17,-18 17 1,0 0-1,0 1-15,0-1 16,17-17 0,1 0-1,-18 17 1,17-17 0,-17 17-16,0 0 15,0 1 16,18 17-15,-18-18 0,0 1 31,18 17-47,-18-18 15,0 0 1,0 1-1,0-1 1,17 0 0,-17 1-16,0-1 31,0 0 31,0 36 173,0 0-220,0 17 1,0-17-16,0-1 16,0 1-1,0 0 1,0-1 0,0 1 15,0-1-16,-17 1 1,17 0-16,0-1 16,-18 19-1,18-1 1,0-17 0,-18-1-1,1 1 157,17-1-94,-18-17-47,18 18-15,0 0 15,0-1 1,-17-17-1,-1-17 234,18-1-233,-18 18-17,18-18 1,0 1 0,-17-1-1,17 1 1,0-1-16,-18-17 15,0 17 17,18 0-32,0 1 15,-17-1 1,17 0 0,0 1 15,-18-1-16,18 1 1,0-1-16,-18 18 31,18-18-15,0 1 0,-17-1 15,17 0-16,0 1 1,-18 17-16,18-18 31,0 36 172,0-1-203,0 19 16,0-19 0,0 36-1,18-35-15,-18-1 16,0 1 0,0 0-1,17-1-15,-17 1 31,0 0-31,0-1 32,18 1-17,-18 0 17,0-1-17,0 1 126,18-18-94,-18 17-47,17-17 187,1 0-171,0 0-1,-1-35 17,-17 18-17,0-1 1,0 0-16,18 1 47,-18-1-47,0 0 15,0 1 1,0-1-16,18 0 31,-18 1-15,0-1 0,0 1-1,0-1 1,0 0-16,0 1 15,17-1 1,-17 0 31,0 1 0,0-1 62</inkml:trace>
  <inkml:trace contextRef="#ctx0" brushRef="#br0" timeOffset="35877.11">20091 6315 0,'-18'0'172,"-17"0"-141,17 0-15,0 0-16,1 0 16,-1 0-1,1 0-15,-1 0 16,0 0 0,-17 0-1,17 0-15,1 0 16,-1-18-1,0 18 1,1 0-16,-18 0 16,-1 0-1,19 0 1,-1 0 15,0 0-15,1 0-1,-1 0-15,0 0 16,1 0 0,-18 0-1,17 0 1,0 0 0,-17 0-1,17 0 1,1 18-1,-19-18 1,19 0 0,-1 0-1,-17 0-15,0 0 16,-1 0 0,1 0-16,17 0 15,1 0 1,-1 0-1,0 0 48,1 0-47,-1 0-1,1 0 1,-19 0-1,19 0 1,-1 17 0</inkml:trace>
  <inkml:trace contextRef="#ctx0" brushRef="#br0" timeOffset="37284.21">19121 6191 0,'0'-17'79,"-36"34"-33,19-17-14,-1 18-17,18 0-15,-18-18 16,1 17 0,-1 1-1,0-18 1,18 17-1,-17-17-15,17 18 16,0 0 15,-18-1-15,1-17 15,17 18-15,0 0 312,0-1-312,17-17-1,18 0 1,-17 36-16,17-19 15,-17 1 1</inkml:trace>
  <inkml:trace contextRef="#ctx0" brushRef="#br0" timeOffset="38959.46">17762 6756 0,'36'0'141,"-19"0"-126,1 0 1,0 0 0,17 0-1,18 0-15,-18 0 16,18 0 0,0 0-1,0 0-15,17 0 16,1 0-1,17 0-15,0 0 32,-35 0-32,-18 0 15</inkml:trace>
  <inkml:trace contextRef="#ctx0" brushRef="#br0" timeOffset="48275.11">18362 6773 0,'18'0'203,"-1"0"-203,1 0 16,0 0-1,-1 0 1,1 0-16,0 0 15,-1 0 1,1-17 0,17 17 15,-17 0-31,-1 0 31,1 0 16,0 0-31,-1 0 15,1 0-15,0 0 30,-1 0 17,1 0-32,-1 0 16,-34 0 187,-1 0-218,1 0 15,-1 0-31,-17 0 16,-18 0 0,-18 0-16,36 0 15,-18 0 1,0 0-1,35 0 1,-17 0 0,0 0-1,17 0 1,1 0 0,-1 0-1,0 0 16,1 0-15,-19 0 0,19 0-16,-19 0 31,19 0-15,-1 0 15,1 0 0</inkml:trace>
  <inkml:trace contextRef="#ctx0" brushRef="#br0" timeOffset="51200.09">20355 6685 0,'18'0'219,"35"0"-203,17 0-16,1 0 15,-18 0 1,0 0 0,-36 0-16,-17-18 15,18 18 1,17 0-1,1 0 1,-1 0 0,-17 0-16,17 0 15,-18 0 1,1 0 0,0 0-1,-1 0 1,1 0-1,0 0 1,-1 0 0,1 0 31,0 0-32,-1 0 1,18 0-1,-52 0 157,-1 0-140,1 0-17,-1 0 1,0 0 15,1 0 0,-1 0-31,0 0 16,-17 0 0,-18 0-1,18 0-15,17 0 31,-17 0-15,17 0 15,1 0 1,-1 18-17,0-18-15,1 0 16,-1 0-1,0 0 32,1 0-31,-1 0 15,18 18-31,-17-18 16,-1 0 15</inkml:trace>
  <inkml:trace contextRef="#ctx0" brushRef="#br0" timeOffset="77336.03">21043 6720 0,'-17'0'344,"-19"0"-313,1 0-15,0 0 0,17 0 93,-17 0-78,17 0-31,-17 0 32,17 0-17,1 0 16,-1 0-15,0 0 0,1 0 46,-1 0 1,-17 0-32,17 0-15,0 0 30,1 0 17,-1 0-47,1 0-1,-1 0 1,0 0-1,1 0-15,-1 0 32</inkml:trace>
  <inkml:trace contextRef="#ctx0" brushRef="#br0" timeOffset="86605.3">17903 6791 0,'18'0'109,"0"0"-77,17 0-32,36 0 15,-1 0 1,-17 0 0,-18 0-16,-17 0 62,0 0-46,17 0-1,0 0 1,0 0 0,-17 0-16,17 0 15,1 0 1,-1 0-16,0 0 15,-17 0 1,-1 0 0,1 0-16,0 0 31,-1 0 16,19 0-32,-1 0 1,0 0 0,-17 0-1,35 0 1,-36 0 0,1 0 77,0 0-77,-36 0 453,-17 18-454,17-18-15,-17 0 16,0 0 0,17 0-16,0 0 15,1 0 1,-1 0-1,0 0 1,1 0 0,-1 0-1,-17 0 1,17 0 0,-17 0-16,0 0 15,17 0 1,0 0-1,1 0 1,-1 0 31,0 0 0,1 0-32,-18 0 17,-1 0-17,-17 17 1,36-17-16,-19 0 16,1 0-1,0 18 1,17-18-16,1 0 15,-1 0 204,0 0-188,-17 0-15,0 0 0,17 0-1,0 0-15,1 0 16,-1 0 0,1 0-1,-1 0-15</inkml:trace>
  <inkml:trace contextRef="#ctx0" brushRef="#br0" timeOffset="93963.26">17921 6897 0,'-18'0'125,"1"0"-94,-1 0-15,-17-18-1,17 18-15,1 0 16,-1 0 0,0 0-1,18-17 282,0-1-266,0 0 63,18 18-47,-18-17-47,18 17 31,-1 0 266,-17-18-266,18 18-15,0 0 15</inkml:trace>
  <inkml:trace contextRef="#ctx0" brushRef="#br0" timeOffset="97517.72">20549 6703 0,'18'0'203,"0"0"-172,-1 0-31,1 0 16,-1 0-1,19 0 1,-19 0 0,1 0-1,0 0-15,17 0 16,-17 0-1,-1 0 1,1 0-16,0 0 16,17 0-1,-18 0-15,1 0 16,0 0 15,-1 0 47,1 0-78,17 0 16,-17 0 0,0 0 30,-36 0 126,0 0-156,-17 0 0,-36 0-1,19 0-15,-19 0 16,0 0-1,18 0-15,36 0 32,-1 0 15,1 0-32,-1 0 1,-17 0-16,-1 0 15,19 0 1,-1 0 0,0 0-1,36 0 298,0 0-313,-1 0 15,1 0 1,0 0 0,17 0-1,0 0 1,18 0-16,0 0 16,0 0-1,18 0-15,-36 0 16,0 0-1,-17 0 48,-1 0-47,1 0-1</inkml:trace>
  <inkml:trace contextRef="#ctx0" brushRef="#br0" timeOffset="102671.71">20461 6720 0,'35'0'266,"-17"0"-235,0 0-31,17 0 15,-17-17 1,-1 17-16,36 0 16</inkml:trace>
  <inkml:trace contextRef="#ctx0" brushRef="#br0" timeOffset="126960.37">19420 6138 0</inkml:trace>
  <inkml:trace contextRef="#ctx0" brushRef="#br0" timeOffset="132507.79">19420 6138 0,'0'18'188,"0"0"-173,0-1 1,0 1 31,0 0 15,0-1-46,0 1 15,0-1-15,0 1-1,0 0 48,0-1 15,-17-17-62,17 18-1,0 0 1,0-1 140,0 1-109,0 0-47,0-1 31</inkml:trace>
  <inkml:trace contextRef="#ctx0" brushRef="#br0" timeOffset="135388.21">19403 6121 0,'17'0'109,"1"0"-78,70 0-15,36 0-16,-36 0 16,0 0-1,-70 0 32,-1 0-31,1 0-1,0-18 1,-18 53 328,0-17-329,-18 17 17,18-17-1,0 0 16,-18-18-32,18 17 17,0 1-17,-17-1 17,17 1-17,0 0 63,0-1-46,0 1 155,0 0-78,0-1-62,-18-17-31,18 18-16,-35-18 266,17 0-251,1 0 1,-19 0-1,19 0 17,-19 0-17,1 0 1,17 0 0,-17 0-16,0 0 15,0 0 1,17 0-1,0 0 64,1 0-48,-1 0 78,18-18 266,-18 18-359,18-17-16,0-1 15</inkml:trace>
</inkml:ink>
</file>

<file path=ppt/ink/ink4.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06897" units="1/cm"/>
          <inkml:channelProperty channel="T" name="resolution" value="1" units="1/dev"/>
        </inkml:channelProperties>
      </inkml:inkSource>
      <inkml:timestamp xml:id="ts0" timeString="2022-05-15T02:58:57.596"/>
    </inkml:context>
    <inkml:brush xml:id="br0">
      <inkml:brushProperty name="width" value="0.05292" units="cm"/>
      <inkml:brushProperty name="height" value="0.05292" units="cm"/>
      <inkml:brushProperty name="color" value="#FF0000"/>
    </inkml:brush>
  </inkml:definitions>
  <inkml:trace contextRef="#ctx0" brushRef="#br0">12718 12136 0,'0'17'94,"35"18"-63,-35-17-31,53 35 16,-18 18 0,0-1 15,1-35-31,-19 1 15,1-36 1,0-18 0,-1 18-1,1-18 1,-18 1 0,17-1-16,1 0 15,17 1 1,-35-1-16,0 1 15,18-1 17,-18 0-17,0 1 17,18 17-1,-18-18-31</inkml:trace>
  <inkml:trace contextRef="#ctx0" brushRef="#br0" timeOffset="42841.46">10619 13811 0,'17'0'94,"19"0"-63,16 0-15,37 0-16,-1 0 31,-18 0-31,1 0 15,-36 0-15</inkml:trace>
  <inkml:trace contextRef="#ctx0" brushRef="#br0" timeOffset="43831.59">9772 15557 0,'-18'18'78,"18"0"-78,0-1 32,-17 19-17,-1-1-15,18 0 16,0 1 0,0-19-16,-18 1 15,18 17 1,0-17-1,0-1-15,-17-17 16</inkml:trace>
  <inkml:trace contextRef="#ctx0" brushRef="#br0" timeOffset="45037.81">10125 15593 0,'17'0'0,"1"0"63,0 0-32,17 0-31,-17 0 16,17 0-1,-18 0 63,-17 17-31,0 1-16,0 0-15,0-1-16,0 19 16,-17-19-1,-1 1 17,1 0-32,-1-18 15,18 17-15,-18 1 16,1-18-1,-1 17 1,0-17 0,1 18 15,17-36 78,-18 1-93,18-1 0,0 1 15,0-1-31,0 0 31,0 1-15,0-1-16,0 0 15,0 1 17,0-1-1,18 18-31,-18-18 15,17 18 1,1 0 0</inkml:trace>
  <inkml:trace contextRef="#ctx0" brushRef="#br0" timeOffset="45620.81">10689 15522 0,'0'18'78,"0"-1"-62,-17-17-16,-19 36 16,1-1-1,17 0 1,1-17-16,-1 17 16,-17 1-1,-1-19-15,1 1 16,18-1-1,-1-17 32,0 0-31,-17 18-16</inkml:trace>
  <inkml:trace contextRef="#ctx0" brushRef="#br0" timeOffset="46206.33">10442 15593 0,'35'0'62,"-17"0"-46,0 17 15,-18 19-15,35 17-1,0-18-15,-17-17 16,0 17 0,35 18-16,-18 0 31,0-18-15,0 0-16</inkml:trace>
  <inkml:trace contextRef="#ctx0" brushRef="#br0" timeOffset="46759.36">11042 15505 0,'-18'0'78,"1"0"-63,-1 35 1,0 18-16,-17 0 16,0 0-1,17-18 1,1 0-16,-1 0 15,0 1 1,18-19-16</inkml:trace>
  <inkml:trace contextRef="#ctx0" brushRef="#br0" timeOffset="47961.39">11218 15646 0,'0'0'0,"18"0"32,0 0 14,17 0-30,-17 0 0,-1 0-1,1 0 1,-18 17 109,0 1-109,0 17-1,0-17 1,-35 17-16,-1 0 15,19-17 17,-19 17-32,1 1 15,35-19 1,-18-17 0,1 18 15,-1-36 125,18 1-140,0-1-1,0-17 1,0 17 0,0 0-1,0 1 1,0-18-16,0 17 31,0 0-15,0-17 15</inkml:trace>
  <inkml:trace contextRef="#ctx0" brushRef="#br0" timeOffset="49569.39">11571 15311 0,'18'0'266,"-18"17"-235,0 1 16,0-1-31,17-17-1,-17 18 1,0 0-1,0-1 1,18 1 15,-18 0 16,0-1-31,0 1-16,0 0 15,-35-1 1,17 1-16,0-1 31,1-17-15,34 0 78,1 0-79,0 0 17,-1 0-17,1 0 1,0 0 171,-36 18-155,0 0-32,1-1 15,-1 1 1,-17 0-1,17-1-15,18 1 32,-17-18 46,17 18-63</inkml:trace>
  <inkml:trace contextRef="#ctx0" brushRef="#br0" timeOffset="50176.97">11871 15663 0,'18'0'94,"-1"0"-79,1 0 16,0 0-15,-1 0 0,1 0-1,-1 0 1,1-17-16</inkml:trace>
  <inkml:trace contextRef="#ctx0" brushRef="#br0" timeOffset="50874.25">11871 15804 0,'0'0'0,"18"0"141,-1 0-125,19 0-1,-19 0 1,1 0-16,-1 0 31</inkml:trace>
  <inkml:trace contextRef="#ctx0" brushRef="#br0" timeOffset="52043.91">12435 15452 0,'0'17'78,"0"1"-63,18 17 1,-18 0 0,0 1-16,0 17 31,0 17-31,0 18 15,-18-35 1,18 0 0,-17-17-16,17-19 15</inkml:trace>
  <inkml:trace contextRef="#ctx0" brushRef="#br0" timeOffset="53023.43">12718 15681 0,'0'18'79,"0"-1"-64,0 1-15,0 0 16,0-1-1,0 1-15,0 17 32,0-17-17,0-1 1,17-17 46,19 0-46,-19 0 15,18-17-31,1-19 0,-1 19 16,0-18 0,-17 35-16,-18-18 31,0 0 0,0 1 0,0-1 1,-18 0-32,1 1 31,-1 17-16,0 0-15,1 0 16,-1 0 0,0 0 15,1 0-15,-1 0-16,1 0 15</inkml:trace>
  <inkml:trace contextRef="#ctx0" brushRef="#br0" timeOffset="53642.43">13106 15487 0,'17'0'62,"-17"18"-15,0-1-47,-17 54 16,-36 17-1,17 18 1,1-18-16,0 0 16,0 0-1,17-17-15,0-36 16,18-17-1,18-36 79,17 18-78,1-35-1</inkml:trace>
  <inkml:trace contextRef="#ctx0" brushRef="#br0" timeOffset="54879.81">13317 15681 0,'-35'0'109,"-18"35"-93,36-17-16,-19 0 15,19-1 1,-19-17 0,19 35-16,-1-17 31,0-18-15,18 18 218,18-1-234,0 1 31,-1 0-15,1-18-1</inkml:trace>
  <inkml:trace contextRef="#ctx0" brushRef="#br0" timeOffset="65836.25">12330 16351 0,'0'0'0,"17"0"47,18 0-16,36 0-31,-18 0 31,18 0-15,-1-17-16,18-1 16,0 18-1,-17 0 1,17 0-16,-17 0 15,-54-18 1</inkml:trace>
  <inkml:trace contextRef="#ctx0" brushRef="#br0" timeOffset="67119.82">11060 12929 0,'35'0'78,"-35"18"-62,17 0-1,-17-1 1,18-17-16,-18 18 16,18-18 140,-1 0-141,1-18 1,0 1-16,-1-36 16,19 17-1,-19 1-15</inkml:trace>
  <inkml:trace contextRef="#ctx0" brushRef="#br0" timeOffset="68100.89">11077 12418 0,'18'17'31,"-1"1"-31,1 0 16,0-1-1,-1 1 1,1 17-16,0-17 15,-1 0 1,-17 17 0,36-35 46,-19-18-15,-17 1-47,18-19 16,-18 19 15,18-1-15,-18 0 15,0 1-16,0-1 1,17 0 0,-17 1-1,0-1 1,18 0-16,-18 1 31</inkml:trace>
  <inkml:trace contextRef="#ctx0" brushRef="#br0" timeOffset="69067.02">11218 11906 0,'0'18'78,"18"0"-62,-18-1 0,18-17-1,-18 18-15,0-1 16,17 1 0,1-18 218,0-18-234,17-34 16,0 34-1,-35-17 1</inkml:trace>
  <inkml:trace contextRef="#ctx0" brushRef="#br0" timeOffset="70092.02">11254 11536 0,'0'17'93,"0"1"-93,0 0 16,0-1 0,17 19-1,1-19-15,-18 1 47,18 0-47,-1-18 141,1-18-126,-18 0-15,35 1 16,0-19 0,-35 19-16,18-1 15,0 18 1,-18-18 0,17 18 46,-17-17-15,18-18-31</inkml:trace>
  <inkml:trace contextRef="#ctx0" brushRef="#br0" timeOffset="73207.33">10160 15152 0,'0'-18'47,"18"18"-47,35 0 31,35-17-31,0 17 16,18 0 0,53 0-1,-1 0 1,19 0-16,-19 0 16,1-18-1,-53 0-15,0 1 16,0-1-1,-18 18-15,-18-18 16,1 1 0,0 17-1,-19 0-15,1 0 16,0 0 0,-17 0-16,-19 0 15</inkml:trace>
  <inkml:trace contextRef="#ctx0" brushRef="#br0" timeOffset="75175.09">10160 14993 0,'0'-18'31,"18"18"-15,17 0-1,-17 0 1,34 0 0,19 0-1,105 0-15,1 0 16,-36 0 0,-35 0-1,0 0-15,-18 0 16,0 0-1,0 0 1,36 0-16,-1 0 16,18 18-1,0-18-15,0 18 16,-52-1 0,-1-17-1,-18 18-15,-34-18 16,-19 0-1</inkml:trace>
  <inkml:trace contextRef="#ctx0" brushRef="#br0" timeOffset="79474.59">18627 10583 0,'0'0'0,"35"0"15,35-17 1,19 17-16,-1-18 16,-18 18-1,-17 0 1,-35 0-16,0-18 15,17 18 17,-17 0-1,34 0-15,37 0-1,122 0-15,-34 0 16,-89 0-1,-35 0 1,0 0 15,17 0-15,1 0-16,35 0 16,-53 0-1</inkml:trace>
  <inkml:trace contextRef="#ctx0" brushRef="#br0" timeOffset="80802.53">19262 8625 0,'0'18'94,"17"-18"-78,-17 18-1,18-18 63,0-18-46,17 0-17,-18 1 1,-17-19-1,0 19 1,18 17-16,-18-18 16,0 1-1,0-1 17,18 0-1,-1 18-16,-17-17 1,18 17 0</inkml:trace>
  <inkml:trace contextRef="#ctx0" brushRef="#br0" timeOffset="90241.17">17992 8625 0,'53'0'188,"-18"0"-172,18 0-1,0 0-15,17-17 16,-34 17-1,-19 0-15,18 0 16,-17 0 0,35-18-16,-18 18 15,18 0 1,0 0 0,0 0-16,0 0 15,0 0 1,0 0-1,0 18-15</inkml:trace>
  <inkml:trace contextRef="#ctx0" brushRef="#br0" timeOffset="104369.65">16651 13723 0,'35'0'110,"-17"0"-79,70 0-15,0 0-1,-35 0-15,0 0 16,0 0 0,0 18-16,0-1 15,35-17 1,18 18-1,88 0-15,35-1 32,18 1-32,-35-18 0,-18 0 15,-106 0 1,-70 0 31,-1 0-47,1 0 15,88 18 1,70-1 0,89 1-16,17-1 15,-17-17 1,-107 0 0,-69 0-16,-54 0 78,-17 0-47,-1 0-15,1 0 15,-1 0-16,1 0 1,17 0 47,-17 0-48,17 0 1,-17 0-16</inkml:trace>
  <inkml:trace contextRef="#ctx0" brushRef="#br0" timeOffset="122562.22">18380 11818 0,'17'0'78,"1"18"-47,0-18 0,-18 17-15,17 1-1,1-18 110,0-18-109,-1 1-16,1-19 16,-1 19-1,1-1 1</inkml:trace>
  <inkml:trace contextRef="#ctx0" brushRef="#br0" timeOffset="151643.87">26282 9225 0,'18'0'94,"17"-18"78,0 1-157,-35-1 1,35 1-16,-17-1 16,17 0-1,1-17 1,-1 0-16,0-1 16,-17 36 124</inkml:trace>
  <inkml:trace contextRef="#ctx0" brushRef="#br0" timeOffset="153321.04">26194 9172 0,'0'18'172,"0"-1"-172,17 1 16,1 0 0,0-1-16</inkml:trace>
  <inkml:trace contextRef="#ctx0" brushRef="#br0" timeOffset="-189942.12">25277 10742 0,'35'0'125,"53"0"-109,35-18 0,36 18-1,18 0-15,-36 0 16,-53 0 0,-18 0-16,-34 0 15,-19 0 1,1 0 15,0 0-15,-1 0-1,19 0 1,-1 0-16,18 0 16,0 0-1,-36 0 1</inkml:trace>
  <inkml:trace contextRef="#ctx0" brushRef="#br0" timeOffset="-183168.85">25241 10795 0,'18'0'156,"0"0"-140,-1 0-16,1 0 16,-1 0-1,1 0-15,0 0 16,17 0-1,0 0 1,18 0 0,18 0-1,17 0 1,-18 0-16,1 0 16,0 0-1,-1 0-15,-17 0 16,0 18-1,0-18 1,-18 17-16,18-17 16,0 0-1,-18 0-15,-17 0 16,0 0 15,-1 0-15,1 0 390,-1 0-390,1 0 31,0 0-16,-1 0-16</inkml:trace>
  <inkml:trace contextRef="#ctx0" brushRef="#br0" timeOffset="-172953.79">24800 8308 0,'18'-18'141,"0"18"-125,-1-17-16,18-1 15,1 0 1,-1-17-16,0 17 15,-35 1 1,18 17 0,0 0-16,-1 0 62,1 0-46,-18-18-16,35 1 31,-17-1-15,-1 18-16,1 0 31,-18-18 16,18 18-47,-1 0 78,1 0 63,0 0-126,-1 18-15,-17 0 31,36 17-15,-19 0-16,1-17 16,-1-1-1,1 1-15,0 0 16,-1 17 0,1-17-1,-18-1-15,18 18 16,-1-17-1,1 0 1,0-1 15,-1 19-15,-17-19 15,18-17-31,-1 0 16,-17 18 15,0 0 63,0-1 78,-17 18-157,-18-17 1,35 0 0,-18-1-16,18 1 15,-18-18 16,18 18 1,-17-18-17,17 17 17,-18-17-17,18 36 1,-18-36-16,18 17 15,-17-17 1,-1 18 0,0 0 15,1-1 16,-1-17 47,18 18-79,-17-18 1,-1 0 15,0 0-15,1 17-1,-1-17 63,0 0 94,1 0-172,-1 0 16,-35 0 15,0-17-31,-35-18 16,17-18-1,19 35-15,34 18 16,0-18 0,18 1-1,-17 17 1,17-18 0,-18 18-1,-17-18 16,17 1-31,0-1 16,1 18 0,-1-18-1,18 1 1,-17 17 0,17-18 30,0 1-30,0-1 15,0 0-15,0 1 0,0-1-16,0 0 15,0-17 1,0 17 15,0 1-15,17 17-16,-17-18 15,35 18 1,-17-17-16,0-19 16,-1 19-1,1 17 1,17-18-16,1-17 15,-19 17 1,18 0 0,1-17-16,-19 18 15,19-1 1,-19 0-16,19 1 16,-19-1 15</inkml:trace>
  <inkml:trace contextRef="#ctx0" brushRef="#br0" timeOffset="-159993.05">23971 8572 0,'0'-17'125,"18"17"-109,0 0-16,-1 0 47,-17-18-32,18 18 1,17 0 15,-17 0-31,17-17 16,0 17-1,1 0 1,-19 0-16,1 0 16,-1 0-1,1-18 32,17 18-47,-17 0 31,0 0-15,-1 0 15,1 0-31,0 0 47</inkml:trace>
  <inkml:trace contextRef="#ctx0" brushRef="#br0" timeOffset="-157923.56">24201 8361 0,'0'17'172,"0"19"-141,0-1-15,0-17-1,0-1-15,0 1 16,0 0-1,0-1 1,0 1 0,0-1 15,0 1 0,0 0-31,0-1 16</inkml:trace>
  <inkml:trace contextRef="#ctx0" brushRef="#br0" timeOffset="-155008.95">25735 8678 0,'18'-17'94,"17"17"-47,-35-18-16,18 18-16,-1 0-15,1 0 16,17-18 0,-17 18-1,35-17-15,-18 17 16,0-18 0,1 18-16,-19-18 31,1 18 47,0 0-47,-1 0 0</inkml:trace>
  <inkml:trace contextRef="#ctx0" brushRef="#br0" timeOffset="-149146.95">23319 9349 0,'17'0'219,"36"-18"-188,35 18-31,-35 0 16,-17-18 0,-19 18-1,18 0 1,1 0 15,-19 0-31,1 0 16,0 0-1,-1 0-15,19 0 16,-19 0 0,18 0-1,1 0-15,-19 0 16,19 0 0,-1 0-16,0 0 15,1 0 1,-1 0-1,0 0-15,18-17 16,-35 17 0,17 0-16,0 0 31,-17 0-15,-1 0-16,19 0 15,-1 0 1,-17 0-16,17 0 15,-17 0 1,17 0 0,0 0-16,0 0 15,-17 0 1,35 0 0,-18 0-16,1 0 15,-1 0 1,0 0-1,-17 0 1,17 0 0,0 0-16,1 0 15,34 0 1,1 0-16,34 0 16,-16 0 15,-1 0-31,0 0 15,-70 0 64,-1 0-17,1 0-31,17 0-15</inkml:trace>
  <inkml:trace contextRef="#ctx0" brushRef="#br0" timeOffset="-146774.41">25418 9243 0,'17'17'406,"1"1"-375,0-18 188,-18 18-203,17-18-16,1 17 46,-18 1 564,0 0-563,-18-18-32,1 17 1,-1-17 0,18 18-1,-18-18 16</inkml:trace>
  <inkml:trace contextRef="#ctx0" brushRef="#br0" timeOffset="-140923.83">25382 9225 0,'-17'0'187,"34"0"-140,19 18-47,-19-1 31,1-17-31,0 18 110,-1-18-79,1 18 219,-18-1 0,0 1-203,0 0-16,0-1-15,0 1 93,-18 0-15,1-1 124</inkml:trace>
  <inkml:trace contextRef="#ctx0" brushRef="#br0" timeOffset="-124441.64">25312 9190 0,'17'0'281,"1"17"-265,0 1-1,17-18-15,-17 18 32,-1-18-17,-17 17-15,18 1 313,-18 0-251,0-1-30,0 1-32,0 0 109,-18-18-93</inkml:trace>
  <inkml:trace contextRef="#ctx0" brushRef="#br0" timeOffset="-119120.28">25435 9278 0,'-17'0'344,"-1"0"-328,0 35-16,18-17 47,-17-18-47,17 18 93,-18-18-77,18 17 15,0 1 141,0 0 94,18-18-235,17 0-15,-17-18-1,17 0-15,-17 18 16,-18-17 15</inkml:trace>
  <inkml:trace contextRef="#ctx0" brushRef="#br0" timeOffset="-118118.28">25471 9349 0,'17'0'16,"-34"0"30,-1 0-30,0 0 47</inkml:trace>
  <inkml:trace contextRef="#ctx0" brushRef="#br0" timeOffset="-108432.41">25171 10795 0,'-18'0'328,"53"0"-297,-17 0-15,0 0-16,17 0 15,-17 0 1,17 0 0,-18 0-16,1 0 31,0 0 0,17 0-15,-17 0-16,-1 0 15,19 0 1,-19-18-16,1 18 16,-1 0-1,1 0 1,0 0-16,17 0 16,-17 0-1,-1 0 1,19 0-16,-19 0 31,1-17 63,-1 17-79,1 0 1,0 0 15,-1 0-31,1 0 16,0 0 0,-1 0 46,1 0-46,0 0-1,-1-18 1,19 18 15,-19 0-31,18 0 16,-17 0-1,0 0-15,-1 0 16,1-18 0,0 18 31,-1 0-32,19 0 1,-19 0-1,18 0 1,-17 0 0,-18-17-1,18 17-15,-1 0 110,1 0-63,-18-18-47,18 18 15,-1 0 1,1 0-1,0 0 17,-1 0-1,1 0-15,-1 0-1,1 0 282,-18 18-94,0-1-125,0 1 16,0 0 47,-35-18-126,17 0 17,1 0-17,-1 0 1,0 0-1,1 0 64,-19 0-64,19 0 1,-1 0-1,-17 17 1,17-17 78,1 0-63,-1 0-15,0 0-16</inkml:trace>
  <inkml:trace contextRef="#ctx0" brushRef="#br0" timeOffset="-31523.35">25471 9243 0,'0'17'234,"17"1"-203,-17 0-15</inkml:trace>
  <inkml:trace contextRef="#ctx0" brushRef="#br0" timeOffset="-28710.72">24465 14041 0,'0'-18'125,"35"18"-110,1 0 1,158 0-1,0 0-15,-36 0 16,-52 0 0,-35 0-1,-53 0 17,-1-18-17,1 18 1,17 0-1,-17 0-15,17 0 16,18 0 0,0 0-16,-18 0 15,-17 0 1</inkml:trace>
  <inkml:trace contextRef="#ctx0" brushRef="#br0" timeOffset="91489.18">24906 11448 0,'-18'35'94,"18"0"-79,0 0 1,0-17-16,0 0 47,0-1-47,36 19 15,-19-19 1,1 1 31,0 0-16,-18-1 0,0 1 1,0-1-1,-18-17 31,0 0-46,-17 0-16,-18 18 16,0-18-1,0 0-15,18 0 16,17 0-1,1 0 79</inkml:trace>
  <inkml:trace contextRef="#ctx0" brushRef="#br0" timeOffset="92128.57">24836 11501 0,'17'0'16,"1"0"31,17 0-32,18 0 17,18 0-32,-1 0 15,18 0 1,-35 0-1,-35 0 1</inkml:trace>
  <inkml:trace contextRef="#ctx0" brushRef="#br0" timeOffset="93513.1">25294 11501 0,'0'17'94,"0"18"-78,0-17-1,0 0 1,0-1 0,0 1-1,0 0 1,0-1-16,0 1 16,18-18-1,-18 18 1,0-1-1,17 1 1,-17-1 15,18 1-15,-18 0 0,0-1 30,18-17-14,-18 18 15,0 0-32,0-1 1,17-17 171,1 0-171,0 0 0,-1-17-1,19-19 1,-1 19-16,-18-1 15,1-17 1,17 17 0,-17 1-16,17-1 31,-17 0-15,-18 1-16,18 17 15,-1-18 1,-17 0-1,18 1 1</inkml:trace>
  <inkml:trace contextRef="#ctx0" brushRef="#br0" timeOffset="94852.09">25329 11571 0,'0'18'109,"0"-1"-93,0 1 15,0 0-31,0 17 16,0-17-1,0-1 1</inkml:trace>
  <inkml:trace contextRef="#ctx0" brushRef="#br0" timeOffset="111513.9">25030 12629 0,'-18'0'94,"0"0"-78,-17-17-16,17 17 15,1 0 1,-19 0-1,1 0-15,-18 0 16,18 0 0,17 0 31,1 0-1,-1 0-14,0 0-1,1 0-15,-1 0 15,18 17 125,-17-17-140</inkml:trace>
  <inkml:trace contextRef="#ctx0" brushRef="#br0" timeOffset="113977.83">24624 12541 0,'-18'0'78,"1"18"-31,-1-18-16,18 18 47,-18-18-31,18 17-32,0 1 17,0-1 46,0 1 266,18 0-329,35-18 1,-35 0-1,-1 0 1,1 17 390,-1 1-312,-17 0 109,18-18-187,-18 17-1,18-17 1</inkml:trace>
  <inkml:trace contextRef="#ctx0" brushRef="#br0" timeOffset="123146.96">27428 12912 0,'0'-18'78,"-35"18"-62,0 0 0,-18 0-1,-35 0-15,17 0 16,1 0 0,17 0-1,17 0-15,1 0 16,0 0-1,17 0 1,-17 18 0,0-18-1,17 0 1,-17 17 0,-18-17-1,-35 0-15,35 0 16,-18 0-1,1 0-15,-1 0 32,1 0-17,-36 0 1,35 0-16,-35 0 16,18 0-16,-18 0 15,0 0 1,36 0-1,-1 0-15,18 0 16,18 0 0,-18 0-16,0 0 15,-17 0 1,35 0 0,-18 0-16,17 0 15,1 0 1,17 0-1,-17 0-15,-18 0 32,0 0-32,-70 0 15,35-17 1,17 17 0,-17 0-16,17 0 15,1-18 1,17 18-16,0 0 31,18 0-15,-36 0-1,36 0-15,0 0 16,-18 0-16,0-18 16,-18 18-1,1 0 1,-19-17-16,1 17 15,0 0 1,0-18 0,17 18-16,1 0 15,34 0 1,19 0-16,-1 0 31,1 0-15,-19 0-1,19 0 1,-19 0-16,1 0 16,-18-18-1,0 18 1,0 0-16,-17 0 16,-1-17-1,18-1-15,-17 18 16,17-17-1,18 17 1,17 0 0,0 0 46,1 0-62,-1 0 16</inkml:trace>
  <inkml:trace contextRef="#ctx0" brushRef="#br0" timeOffset="124474.84">22754 12612 0,'-17'0'156,"-19"17"-156,36 1 16,-35 0-1,0 17 1,-1-17-16,1-1 16,35 1-1,-18 0-15,18-1 63,0 18-1,0-17-46,18 17-1,0 1 1,-1-36-16,1 17 16,17 19-1,1-19 1,-19 1-16,1-18 16</inkml:trace>
</inkml:ink>
</file>

<file path=ppt/ink/ink5.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06897" units="1/cm"/>
          <inkml:channelProperty channel="T" name="resolution" value="1" units="1/dev"/>
        </inkml:channelProperties>
      </inkml:inkSource>
      <inkml:timestamp xml:id="ts0" timeString="2022-05-15T03:09:26.755"/>
    </inkml:context>
    <inkml:brush xml:id="br0">
      <inkml:brushProperty name="width" value="0.05292" units="cm"/>
      <inkml:brushProperty name="height" value="0.05292" units="cm"/>
      <inkml:brushProperty name="color" value="#FF0000"/>
    </inkml:brush>
    <inkml:brush xml:id="br1">
      <inkml:brushProperty name="width" value="0.05292" units="cm"/>
      <inkml:brushProperty name="height" value="0.05292" units="cm"/>
      <inkml:brushProperty name="color" value="#00B050"/>
    </inkml:brush>
  </inkml:definitions>
  <inkml:trace contextRef="#ctx0" brushRef="#br0">20232 4762 0,'17'0'125,"19"0"-109,52 0-16,53 0 15,53 0 1,18 0 0,-1 0-16,-17 0 15,-52 0 1,-37 0-1,125 0 1,-54 0 0,-52 0-16,-19 0 15,1 0 1,-18 0-16,18 0 16,-35 0-1,-36 0 1</inkml:trace>
  <inkml:trace contextRef="#ctx0" brushRef="#br0" timeOffset="2846.25">25259 4851 0,'35'17'109,"0"-17"-93,1 18-16,17 0 15,17 17 1,-17-35-1,-35 18-15,-1-18 16,1 0 15,0-36 1,35-17-17,-18 0 1,18 18-1,-36 0-15,19 17 16,-19 18 0,19 0 15,-19 0-15,1 0-1,0 0 1,34 18-16,1 17 15,36 0 1,-19-17 0,18 17-16,0-17 15,1-18 1,-19 18-16,18-18 16,-52 0 15,-1 0-31,-17 0 15,-1 0 1,1 0-16,17 0 16,-17 0-1,35 0 1,0 0-16,17 0 16,18 0-1,1 0 1,-36 0-16,-1 0 15,-16 0 1,-1 0-16,-17 0 16,17 0-1,-17 0 1,17 0-16,0 0 16,18 0-1,0-18-15,17 18 16,19 0 15,-1-18-31,0 18 16,-35 0-1,-35 0 17,-1 0-17,54 0-15,35 0 16,35 0-1,18 18 1,-36 0-16,-17-18 16,-36 0-1,-17 0-15,-17 0 16,-19 0 15,18 0-31,-17 0 16,0 0-1,17 17-15,18 1 16,18-18 0,-19 18-1,19-18-15,0 17 16,-1 1 0,1-18-16,-18 0 15,-53 17 1</inkml:trace>
  <inkml:trace contextRef="#ctx0" brushRef="#br0" timeOffset="13388.29">9578 6809 0,'18'0'297,"-1"0"-266,36 0-31,-18 0 16,-17 0 15,0 0 16,17 0-31,0 0-1,-17-18 1,-1 18-1,1 0 17,0 0-1,-1 0 0,1 0-31,0 0 31,17 0-31,-17 0 16,-1 0 0,1 0-1,0 0-15,-1 0 16,1 0 0,-1 0-16,1 0 15,17 0 1,1 0-1,-19 0-15,1 0 16,17 0 0,-17 0-16,-1 0 15,19 0 1,-1 0 0,0 0-1,1 0 1,-19 0-1,18 0-15,-17 0 32,0 0 15,17 0-47,0 0 15,18 0 1,0 0-16,-18 0 15,18 0 1,-17 0 0,-19 0-16,19 0 15,-19 0 1,18 0-16,-17 0 16,0 0-1,-1 0 1,1 0-1,0 0 1,17 0 0,0 0-1,36 0 1,-18 0-16,0 0 16,-18 0-1,0 0 1,-17 0 31,-1 0-47,36 0 31,-17 0-31,-19 0 16,19 0-1,-1 0-15,-18 0 16,19 0 15,-1 0-31,18 0 16,0 0-1,-18 0 1,0 0-16,-35 18 16,36-18-1,-1 0-15,0 0 16,1 0-1,-1 17 1,0-17-16,-17 0 16,-1 0-1,1 0-15,0 0 16,-1 0 0,1 0-1,17 18-15,-17-18 16,-1 0-1,1 0-15,0 0 16,-1 18 0,19-18-1,-1 17-15,-17-17 16,17 0 0,0 0-1,36 0-15,-36 18 16,18-18-1,-18 17-15,18-17 16,-18 0 0,18 0-1,18 0-15,-18 0 16,17 0 0,-34 0-16,16 0 15,-34 0 1,0 0-1,-1 0-15,1 0 16,0 0 0,17 0-1,0 0 1,1 0 0,-1 0-16,-18 0 15,1 0 1,17 0-1,1 0-15,-19 0 32,19 0-32,-1 0 15,0 0-15,18 0 16,-18 0 0,1 0-16,16 0 15,-16 0 1,-1 0-16,0 0 15,-17 0 1,17 0 0,1 0-1,-1 0 1,0 0 0,-17 0-16,-1 0 15,19 0 1,-19 0-1,1 0 17,0 0-32,34 0 15,-34 0 1,17 0-16,-17 0 31,0 0-31,-1 0 16,19 0-16,-19 0 31,18 0-31,1 0 16,-1 0-1,-17 0 1,17 0-16,0 0 16,-17 0-1,17 0 1,18 0-16,0 0 15,-18 0 1,18 0-16,-35 0 16,17 0-1,-17 0-15,-1 0 16,19 0 0,-19 0-1,19-17-15,-19 17 16,1 0 15,-1 0-31,1 0 16,0 0-1,-1 0-15,19 0 16,-19 0 0,19 0-1,-1 0-15,35 0 16,-17 0-1,0 0-15,0 0 16,0 0 0,0 0-1,0 0-15,17 0 16,1 0 0,17 0-1,-17 0-15,17 0 16,0 0-1,-35 0-15,0 0 16,0 0 0,17 0-1,-17 0-15,18 0 16,0 0 0,-19 0-16,1 0 15,-17 0 1,17 0-1,-18 0-15,18 0 16,-18 0 0,18 0-16,0 0 15,-18 0 1,18 0 0,-35 0-16,-1 0 15,1 0 1,0 0-1,17 0-15,-17 0 16,17 0 0,0 0-1,-17 0 1,35 0 0,-36 0-16,36 0 15,-18 0 1,18 0-16,0 0 15,18 0 17,-1 0-32,19 0 15,-19 0 1,-17 0-16,0 0 16,-35 0-1,35 0 1,-1 0-1,1 0-15,-17 0 16,-1 0 0,18 0-16,-18 0 15,-17 0 1,17 0-16,0 0 31,1 0-15,69 0-16,-34 0 15,17 0 1,-35 0-16,18 0 16,-18 0-1,-1-18 1,1 18-16,0 0 16,-17 0-1,-1 0 1,0 0-16,0-17 15,18 17 1,-17 0-16,-1 0 16,0 0-1,0 0 1,18 0-16,0 0 16,-17 0-1,34 0-15,-17 0 16,0 0-1,0 0 1,0 0-16,0 0 16,17 0-1,18 0-15,-35 0 16,53 0 0,18 0-1,52 0-15,-17 0 16,0 17-1,-36-17 1,1 18-16,-36-18 16,18 0-1,-1 0-15,-16 0 16,-1 0 0,18 17-1,-18 1-15,-18 0 16,1-1-1,-1-17-15,-17 0 16,0 0 0,18 0-1,-18 0-15,0 0 32,0 0-32,17 0 15,-17 0 1,-18 0-1,-17 0 1,0 0 0,-1 0-1,1 0 1,17 0 0,0 0-16,-17 0 15,17 0 1,1 0-1,-1-17-15,-17 17 16,17 0 0,-18 0 15,1-18-15,0 18 46</inkml:trace>
  <inkml:trace contextRef="#ctx0" brushRef="#br0" timeOffset="66647.83">13617 6826 0,'-17'0'16,"-1"0"-1,0 0 1,-17 0 0,0 0-16,-1 0 15,-34 0 1,-1 0-16,1-17 16,-18-1-1,17-17-15,18 17 16,0-17-1,36 17 1,-1-17 15,0 17-31,18-17 32,0 17-32,0 1 15,0-19-15,0 1 16,0 0-1,0-18 1,18 0-16,-18 35 31,0-17-31,0 0 0,18 17 16,-18-17 0,17 0-1,1-1-15,-1 1 16,1 35-1,-18-35-15,18 35 32,17-36-17,0 36 1,1-17 0,-19 17-1,19 0-15,-1 0 16,-18 0-1,36 0-15,18 0 16,35 0 0,17 0-1,18 0-15,-35 0 16,-18 0 0,18 0-16,-35 0 15,17 0 1,-18 0-1,1 0-15,-18 0 16,-18 0 0,-17 0-16,0 0 15,-1 0 17,18 0-17,54 0 1,-1 0-1,0 0-15,0 0 16,-17 0 0,-36 0-16,-17 0 15,-1 0 48,19 0-48,-19 0 1,19 0 0,-1 0-16,0 0 15,-17 0 1,-1 0 0,1 0-16,0 0 31,-1 0-31,19 0 62,-36 17-46,17-17-16,1 0 16,35 0-1,0 0 1,-18 18-16,0-18 15,-17 18 64,-1-1-64,1-17 1,-18 18-1,35 17 1,1 1-16,-19-19 16,-17 1-1,18 0 1,-18-1 0,0 1 30,0-1-30,0 1-16,0 0 31,0-1-31,0 1 16,0 17 0,0 1-1,0-19-15,-18 1 16,18-1 31,-35-17-32,0 18 17,-1 0-32,1-1 15,0 1 1,0 0-1,-1-1 1,19-17 0,-36 18-1,18-18-15,-1 18 16,1-18 0,0 0-16,-1 17 15,-16-17 1,16 18-1,-17-18-15,0 17 16,0-17 0,1 0-16,-1 18 15,-36-18 1,19 0 0,-1 18-1,18-18-15,1 17 16,-1-17-1,17 0-15,-17 18 16,0 0 0,1-18-16,16 0 15,1 17 1,0 1 0,-1-18-16,19 18 15,-18-18 1,35 17-1,-18-17 17,0 0-1,1 0-15,-1 18-16,0-18 15,1 0 1</inkml:trace>
  <inkml:trace contextRef="#ctx0" brushRef="#br0" timeOffset="90847.01">12241 8537 0,'0'18'78,"18"-18"-63,0 17 17,-1 19-32,19-1 15,-1 18 1,0-35-16,-17-1 16,-1 1-1,1-18 110,0 0-109,17-35-1,0 17 1,1 0-16,-1 1 16,18-1-1,17-17-15,-17 17 16,0-17 0,-35 35-1,-1-18-15</inkml:trace>
  <inkml:trace contextRef="#ctx0" brushRef="#br0" timeOffset="103077.54">9207 9190 0,'0'17'78,"0"1"-62,0 17-1,0-17 1,0 35-16,0 0 16,0-18-1,0 0-15,0-17 16,0 0-1</inkml:trace>
  <inkml:trace contextRef="#ctx0" brushRef="#br0" timeOffset="103886.08">9278 9278 0,'35'-18'16,"-17"1"-1,17 17-15,-17 0 16,17 0 0,0 0-16,1 0 15,52 0 1,-35 0-1,0 0-15,-36 0 16,-17 17 140,0 19-140,0-19-16,0 1 47,0 0-47,0-1 15,0 1 17,0 0-32,0 17 15,-17-35 1</inkml:trace>
  <inkml:trace contextRef="#ctx0" brushRef="#br0" timeOffset="104494.08">9437 9402 0,'17'0'94,"19"0"-94,-1 0 16,0 0 109,-17 0-110</inkml:trace>
  <inkml:trace contextRef="#ctx0" brushRef="#br0" timeOffset="105180.43">9296 9454 0,'17'0'0,"19"0"16,-1 0-1,35 18 1,-34-18-16,-19 0 31,1 0-15,0 0 62,-1 0-47,1 0-31,0-18 47</inkml:trace>
  <inkml:trace contextRef="#ctx0" brushRef="#br0" timeOffset="106555.1">9578 8961 0,'0'35'78,"0"0"-62,0-17-16,0-1 16,0 19 15,0-19-31,0 19 15,0 16 1,-18 1 0,18-17-16,0 17 15,0-18 1,0 0-16,0 0 16,0 1-1,0-19 1,0 1-16,0 0 15,0-1 1,18-17 78,0 0-63,17 0-31,0 0 16,-17 0-1,17 0-15,-17 0 16,-1 0 78,1-17-63</inkml:trace>
  <inkml:trace contextRef="#ctx0" brushRef="#br0" timeOffset="107081.11">10001 9172 0,'18'0'94,"17"0"-78,0 0-1,-17 0 1,0 18 0,-1-18-16,1 0 15</inkml:trace>
  <inkml:trace contextRef="#ctx0" brushRef="#br0" timeOffset="107576.11">9931 9454 0,'-18'0'47,"36"0"-31,17-17-1,-17 17-15,-1 0 16,-17-18-1,18 18 1</inkml:trace>
  <inkml:trace contextRef="#ctx0" brushRef="#br0" timeOffset="108127.19">10037 9560 0,'17'-17'156,"1"17"-140,-1-18-16,19 0 15,-1-17 1,18 17 0,-35 1-16,-1-1 15</inkml:trace>
  <inkml:trace contextRef="#ctx0" brushRef="#br0" timeOffset="108836.72">10266 8943 0,'17'0'109,"1"0"-93,0 0-16,17 0 16,18 0-1,-18 0 1,18 0 0,-18 0-16,-17 0 15,0-18-15,17 18 63,0 0-48,53 0 1,18 0 0,-18 0-1</inkml:trace>
  <inkml:trace contextRef="#ctx0" brushRef="#br0" timeOffset="109994.58">10319 8925 0,'0'18'47,"17"0"-31,1-1-16,0 1 16,-18 17-1,17 0 1,-17-17-16,18 17 15,-18 18 1,0-18-16,0 1 16,0 17-1,0-18 1,0 18-16,0-18 16,0 0-1,0 18-15,0-35 16,-18 17-1,1-17 1,-1 0-16,0 17 16,1-18-1,-1 1-15,0 0 16</inkml:trace>
  <inkml:trace contextRef="#ctx0" brushRef="#br0" timeOffset="110771.08">10672 9049 0,'-18'0'47,"-17"17"-16,-1 1-15,36 0-16,-17-18 15,-1 17 1,0-17 0,18 18-1,-17-18 1</inkml:trace>
  <inkml:trace contextRef="#ctx0" brushRef="#br0" timeOffset="111187.12">10513 9137 0,'0'35'31,"0"-17"-15,0-1-1,0 1 1,0 0-16,0-1 16,0 1-1,0 17-15,0-17 32</inkml:trace>
  <inkml:trace contextRef="#ctx0" brushRef="#br0" timeOffset="112009.2">10513 9225 0,'17'-18'47,"1"18"-47,0 0 31,-1 0-15,19 0-1,-1-17 1,-17 17 0,-1 0-16,18 0 15,-17 0 1,0 0 156,-18 17-141,0 1-31,17 0 31,-17 17-15,0-17-16,0-1 15,0 1 1,0 0-16,0-1 16</inkml:trace>
  <inkml:trace contextRef="#ctx0" brushRef="#br0" timeOffset="112841.23">10513 9313 0,'0'-17'32,"17"17"15,1 0-47,0 0 31,-1 0-16,1 0-15,35 0 16,-18 0 0,-17 0-16,-1 0 15,1 0 48</inkml:trace>
  <inkml:trace contextRef="#ctx0" brushRef="#br0" timeOffset="113697.22">10619 9384 0,'17'0'219,"1"0"-203,0-18-1</inkml:trace>
  <inkml:trace contextRef="#ctx0" brushRef="#br0" timeOffset="114407.93">10654 9454 0,'0'18'47,"0"0"-16,0 17-15,0-17-1,0-1 1,0 19 0,0-1-16,0-18 15,0 1 1,0 0-16,0-1 16,0 1-1,0 0 1,-18-18 171</inkml:trace>
  <inkml:trace contextRef="#ctx0" brushRef="#br0" timeOffset="114888.93">10530 9543 0,'-17'0'78,"-1"0"-63,0 0 1,18 17 0,0 1 62</inkml:trace>
  <inkml:trace contextRef="#ctx0" brushRef="#br0" timeOffset="115440">10901 9613 0,'17'0'156,"1"18"-156,0-1 31,17 1-15,-17-18 0,-1 18-16,1-18 15,-18 17 79,18-17-94</inkml:trace>
  <inkml:trace contextRef="#ctx0" brushRef="#br0" timeOffset="116565.18">10566 9648 0,'0'18'172,"17"-18"-156,-17 18-16,18-1 16,0-17-1</inkml:trace>
  <inkml:trace contextRef="#ctx0" brushRef="#br0" timeOffset="117780.61">10513 9349 0,'17'0'125,"1"0"-94,0 0-31,-1 0 16,1 0-1,0 0-15,-1 0 16,1 0-1,0 0 48,-1 0-63,18 0 31,1 0-31,-19 0 16</inkml:trace>
  <inkml:trace contextRef="#ctx0" brushRef="#br0" timeOffset="121301.13">11747 7920 0,'18'35'172,"0"-17"-141,-18-1-31,17 1 15,1 0 1,0-18 109,17 0-109,-17 0-1,-1-18 1,1 0-16,17 1 16,-35-1-1,18 0-15,-1 18 16,-17-17-1,18 17 1</inkml:trace>
  <inkml:trace contextRef="#ctx0" brushRef="#br0" timeOffset="123124.74">11959 7990 0,'-17'0'47,"-1"0"-47,0 0 16,1 0-1,-1 0 1,0-17 109,18-1-94,-17 18-31,-1-18 31,18 1-15,-18-1 15,18 1 0,0-19-15,18 19-16,0-1 31,-1 18-15,19-18-16,-1 18 16,-17-17-1,17 17-15,0-18 16,-17 18-1,17 0 1,36 0-16,-19 0 16,19 0-1,-18 0-15,0 0 16,0 0 0,-18 0-1,-17 0-15,-1 0 16,19 0-1,17 0 1,-1 35-16,19-17 16,0 0-1,-1-1-15,1 1 16,-18 0 0,-36-1-1,1-17 48,-18 18-48,17-18 1,1 17 0,-18 19-1,18-36-15,-18 17 16,17 1-1,-17 0-15,0-1 16,0 19 0,-17-19-1,-1 1 1,0-18 0,1 18-16,-36-18 15,35 17 1,-35 1-1,0-18-15,1 17 16,-19 1 0,-35-18-1,18 18 1,-53-18 0,53 0-16,17 0 15,18 0 1,18 0-1,-18 0-15,18 0 16,17 0 0,0 0-16,1 0 78,-1 0-47,1-36-15,17 19-16,0-1 15,0 1 1,0-19 0,0 19-1,0-19 1,0 19-16,0-19 15,0 1 1</inkml:trace>
  <inkml:trace contextRef="#ctx0" brushRef="#br0" timeOffset="126510.38">13899 8678 0,'18'0'109,"17"0"-78,-17 0-31,17 0 16,36 0 0,-1 0-1,19 0-15,-37 0 16,-34 0 0,0 0 62,-1 0-31,1 0 140,0 0-171,17 0 15,0 0-31,-17 0 31</inkml:trace>
  <inkml:trace contextRef="#ctx0" brushRef="#br0" timeOffset="135442.57">18486 8555 0,'-18'0'63,"0"0"-32,1 0-15,-19 17-1,19-17 1,-36 0-1,0 18-15,18-18 16,-1 0 0,19 0-16,-1 0 15,0 0 1,1 0 0,-1 0-16,-17 0 15,17 0 1,1 0-16,-1 0 15,0 0 17,1-18-32,-1 18 15,0-17 1,-17-1-16,35 1 31,-18 17-15,1-36-16,-1 19 15,18-19 1,-35 1 0,35 17-16,0 1 15,0-18 1,-18-1-16,18 19 16,0-1-1,0-17 1,0 17-16,0-17 15,0 17 1,0-17-16,0 17 16,0 1-1,0-19 1,18 1-16,17-18 16,0 18-1,1 0-15,-1-1 16,18 19-1,-18-19 1,18 19-16,18-1 16,-1-17-1,-34 17 1,16 18-16,-34-17 16,17 17-1,-17 0-15,17 0 16,1 0-1,16 0 1,19 0-16,-18 0 16,-18 0-1,0 0-15,-17 17 78,0-17-78,-18 18 16,17-1 0,1 19-1,17-1-15,-17 0 16,0-17 0,-1 17-1,-17-17-15,0-1 16,0 1-1,18 0-15,-18-1 16,0 1 0,0 0-1,18-1-15,-18 1 16,0 17 15,0 1 0,0-19-31,0 1 32,0-1-32,-18 1 15,0-18 1,18 18 0,-17-1-16,-1 1 15,0 0 1,1-1-1,-1 1 1,0-18 0,1 18-16,-1-18 15,0 17 1,1 1 0,-1-18-16,1 17 15,-1 1 16</inkml:trace>
  <inkml:trace contextRef="#ctx0" brushRef="#br0" timeOffset="150597.87">19085 9190 0,'18'-18'78,"17"18"-63,18-17 1,18 17 0,34-18-1,-34 18 1,0 0-16,-36 0 15,0 0 1,0 0-16,-17 0 31,0 0-15,17 0-16,0 0 16,1 0-1,-1 0 1,0 0-16,0 0 15,-17 0 1,0 0-16</inkml:trace>
  <inkml:trace contextRef="#ctx0" brushRef="#br0" timeOffset="154773.06">21907 9031 0,'36'0'93,"-19"0"-77,36 0 0,36 0-1,-1 0 1,-18 0-16,1 0 16,-18 0-1,-18 0-15,18 0 16,-18 0-1,36 0 1,-18 0-16,17 0 16,-17 0-1,0 0-15,0 0 16,0 0 0,-18 0-1,0 0-15,1 0 16,-19 0 78,1 0-63,0-18-16,-1 1-15,1 17 16,0-18 0,17 18-1,0-35-15,-17 35 16,-1-18 0,1 1 15,-18-1-16,18 18 1,-18-18 0,0 1-1,0-1 1,0 0 0,17 1-16,-17-1 15,0-17 1,0 17-1,0-35-15,18 36 16,-18-36 0,0 35-16,0-17 15,0 0 1,0 17 0,0 0-16,0 1 31,0-19-16,0 19 17,0-1-32,0 0 15,-18 1 1,1 17 0,-19-18-16,1 1 15,17 17 1,1 0-16,-1 0 15,-17-18 1,0 18 0,-18-18-1,17 18 1,1-17-16,0 17 31,17 0-15,1 0-16,-1 0 15,0 0 1,-17 0-16,-18 0 16,18 0-1,0 0 1,-1 0-16,19 0 16,-1 0-1,-17 0-15,17 0 16,-17 0-1,-18 0 1,0 0-16,18 0 16,17 0 15,0 0 0,1 0-15,-18 0 15,17 0-31,0 0 47,1 0-31,-19 0-1,19 0-15,-1 0 31,0 0-15,1 0 62,-1 0-31,1 0-31,-1 17 15,18 1-15,-18-18-16,1 18 15,-1-1 1,18 1-1,0-1 17,0 1-17,-18 0-15,18-1 16,0 1 0,0 0-16,-17-1 15,17 1 1,0 0-1,0-1-15,-18 18 16,18-17 0,0 0-16,0-1 15,0 1 1,0 0 0,0-1-16,0 1 15,0 0 1,0 17-16,0-17 15,0-1 1,0 18 0,0-17 15,18 0 0,-18-1-15,0 1-16,17-18 15,-17 35 1,18-35 0,-18 18-16,18 0 15,17 17 1,-17 0-16,-1-35 16,-17 18-1,35-1 1,1 1-16,-19-18 15,36 18 1,0-1-16,-18-17 16,-17 18-1</inkml:trace>
  <inkml:trace contextRef="#ctx0" brushRef="#br0" timeOffset="158011.56">21960 9543 0,'0'-18'31,"18"18"-16,0-18 1,17 1 0,-17 17-16,-18-18 15,17 18 32,1 0-31,0 0-16,-1 0 31,1 0 0,-1 0 1</inkml:trace>
  <inkml:trace contextRef="#ctx0" brushRef="#br0" timeOffset="158564.29">22102 9313 0,'-18'0'46,"18"18"-30,0 0-16,0-1 16,0 1-1,0 17 1,0 36 0,0-36-1,0-17-15,0-1 16,0 1 15,0 0-31,0-1 47</inkml:trace>
  <inkml:trace contextRef="#ctx0" brushRef="#br0" timeOffset="159135.81">22031 9719 0,'35'0'94,"1"-18"-78,-19 18-16,-17-17 31,35 17-16,-35-18-15,18 18 16,0-18 31,-18 1-31</inkml:trace>
  <inkml:trace contextRef="#ctx0" brushRef="#br0" timeOffset="159935.81">22225 9543 0,'18'0'94,"-1"-18"-78,19 18-1,-1 0-15,18 0 16,0 0 0,17 0-1,-35 0-15,1 0 16,-19 0 31,-17 35 93,0-17-124,0 17 0,0-17-16,0-1 31</inkml:trace>
  <inkml:trace contextRef="#ctx0" brushRef="#br0" timeOffset="160543.81">22507 9402 0,'-17'0'78,"-1"35"-62,18-18-1,-18 19 1,18-19-16,0 19 16,-17-19-1,17 1 1</inkml:trace>
  <inkml:trace contextRef="#ctx0" brushRef="#br0" timeOffset="161983.91">22296 9278 0,'0'18'16,"0"-1"0,0 1 15,0 0-15,0-1 15,-18 1-16,18 17 1,0-17 15,0-1-31,0 1 16,0 0 0,0 17-16,0-17 31,0-1-16,0 1 1,0 0 15,0-1 1,0 1-17,0-1 16,0 1-15,0 0 0,0-1 31,0 1-16,0 0 16,0-1 15,18-17-15,17 0-31,-18 0-16,19 0 15,-1 0 1,0 0-16,-17 0 16,17 0-1,-17 0-15,-1 0 16,19 0-1,-1-17 1,-17 17-16,-1 0 31,1 0-15,0-18 0,-1 18 30,1 0-30,-18-18 0,18 18 31,-1-17-16,1-1 16,-18 0-16,0 1 0,17-1 0</inkml:trace>
  <inkml:trace contextRef="#ctx0" brushRef="#br0" timeOffset="166404.6">10530 9578 0,'-35'0'125,"17"0"-78</inkml:trace>
  <inkml:trace contextRef="#ctx0" brushRef="#br0" timeOffset="-105336.14">14323 8643 0,'-18'0'94,"-17"0"-79,17 0 1,1 0 0,-1 0-1,-17 0 1,17 0-16,0 0 16,-17 0-1,-18 0-15,36 0 16,-1 0 31,0-18-32,1 18 1,-1-17 0,0-1-1,-17-17 16,0 0-31,0 17 16,-1-17 0,19 35-1,-1-18-15,18 0 16,-18 1 15,1-19-31,17 19 16,0-1-1,-18-17-15,18 17 16,0 1 0,0-1-1,0 0-15,0 1 16,0-1 0,0 0-16,0 1 15,0-1 1,0 1-1,0-19-15,18 19 16,-18-36 0,35 35-16,0-17 15,-35 17 1,36 0 0,-19-17-16,18 18 15,1 17 1,-36-18-1,17 18-15,1-18 16,0 18 0,17 0 15,-35-17-15,35 17-16,-17 0 15,-1 0 1,36-18-16,-17 18 15,-19 0 1,19 0 0,-1 0-16,0 0 15,-17-18 1,17 18 0,-17 0-16,17 0 15,-17 0 1,-1 0-1,1 0 1,0 0 31,-1 0-47,1 0 47,-1 0-16,1 18-15,17 0-1,1 17 1,-19-17 0,-17-1-1,36 1 1,-36 17-16,17-17 15,1 17 1,-1-17 0,-17-1 15,0 1 0,0 0 0,18-1-15,-18 1-16,0 0 16,0 17-1,18-18 32,-18 1-47,0 0 31,0-1-15,0 19-16,0-19 16,0 19-1,-18-19-15,0 1 32,1-1-17,-1 1-15,1 0 31,-1-1-15,18 1 0,-18-18-1,1 18-15,-1-18 16,0 17 0,1 1-16,-1-18 15,0 35 1,-17-17-1,18-18-15,-19 17 16,-34-17 0,-1 18-1,18 0-15,0-1 16,18-17 0,17 18-16,1-18 15,-1 18 1,-17-18-1,35 17-15,-35-17 16</inkml:trace>
  <inkml:trace contextRef="#ctx0" brushRef="#br1" timeOffset="-87584.36">14623 8608 0,'0'17'125,"17"-17"-94,19 0-31,-1 18 16,-18-18-1,19 0 1,-1 0-16,18 0 16,-18 18-1,36-18-15,-36 0 16,36 0 0,-36 0-1,0 17-15,0-17 16,1 0-1,17 18-15,0-18 16,17 18 0,1-18-1,17 17-15,0-17 32,0 18-32,0-18 15,89 18 1,-36-18-1,-35 17-15,-36-17 16,-17 0 0,0 0-1,-18 0-15,-17 0 16,17 0 0,1 0-16,-19 0 15,1 0 1,17 0-1,-17 0-15,17 0 16,-17 0 0,17 0-16,0 0 15,1 0 1,-1 0 0,-18 0-16,1 0 15,0 0 16,-1 0-31,1 0 32,17 0-1,1 0-15,-1 0-1,-17 0 1,17 0-16,-18 0 15,1 0 1,17 0 0,-17 0-16,17 0 15,-17 0 1,17 0-16,0 0 16,1 0-1,-1 0 1,-17 0-16,-1 0 15,1 0 1,0 0 0,17 0-16,-18 0 15,19 0 1,-19 0-16,1 0 16,0 0-1,-1 0 16,1 0 16,0 0-31,-1 0 0,19 0-1,-1 0-15,-18 0 16,1 0-1,0 0 1,-1 0 15,1-17-15,0 17 0,-1 0-1,19 0 1,-19 0 15,1-18-15,-1 18-1,1 0 1,0 0 15,-1 0 0,19-18-15,-19 18 47,1 0-32,0 0-16,-1 0-15,1-17 32,-1 17-17,1 0 17,0 0-32,17 0 31,-17 0-16,17 0-15,-17 0 16,-1 0 0,1 0-1,0 0 17,-1 0-1,18 0-16,-17 0-15,0 0 16,17 0 0,0 0-1,-17 0 1,17-18 0,-17 18-1,-1 0 16,1 0-15,0 0 0,-1 0-16,1 0 15,17 0 1,-17 0 0,0 0-1,-1 0 1,1 0-16,17 0 15,0 0 17,-17 0-1,0 0-15,-1 0-1,1 0 1,0 0 62,-18-18-62,35 18-1,-17 0-15,-1 0 16,18 0-1,-17 0 1,0 0 0,-1 0-1,1 0 1,0 0 46,-1-17-46,1 17 15,0 0-15,-1 0 0,1 0 15,-1 0 16,1 0-32,0 0 1</inkml:trace>
  <inkml:trace contextRef="#ctx0" brushRef="#br1" timeOffset="-79044.11">12718 8255 0,'17'0'125,"1"0"-109,0-18 0,-1 18-16,1-17 15,17-1 1,0 0-16,18 1 16,-17-1-1,-1 1 1,-35-1-16,17 18 15</inkml:trace>
  <inkml:trace contextRef="#ctx0" brushRef="#br1" timeOffset="-75782.83">20408 7885 0,'0'17'156,"0"1"-140,18-18 15,-18 17-31,35-34 94,18-1-79,-35 1 1,17-1-1,0 18 1,0-18 0,-17 18-16</inkml:trace>
  <inkml:trace contextRef="#ctx0" brushRef="#br1" timeOffset="-69807.14">14605 8643 0,'-18'0'16,"1"0"-16,-1 0 15,-17 0 16,17 0-15,1-18 0,-36 18-16,17 0 15,19 0 1,-19 0-16,19-17 16,-19 17-1,19 0 1,-18 0-1,-1 0 1,1 0 0,17-18-16,-17 18 15,17 0 1,1 0 62,17-18-78,-18 18 16,1-35-1,-1 35 1,0-17-16,1 17 16,17-18-1,-18 0 1,18 1-16,-18-1 15,1 0 1,17 1-16,-18-1 16,18 0 15,0 1-15,0-1-1,0 1-15,0-1 31,0 0-15,0 1 0,0-1-1,0 0-15,0 1 32,0-19-17,0 19 1,0-1-1,18 1-15,-18-1 16,35-17 0,0 17-1,-35 0-15,36 1 16,-19-19 0,1 19-1,-1 17-15,1-36 16,0 19-1,-1-1-15,1 1 16,0 17 0,-1 0-1,19-18 1,-1 18 0,-18 0-16,36-18 15,18 18 1,0 0-1,-19-17-15,-34 17 32,17 0-17,-17 0 17,17 17 124,-17 19-141,17-1 1,18 0 0,-18 0-16,1 1 15,-19-36 1,-17 17 62,0 1-62,0 0-1,0-1 1,0 1-16,0 0 16,0-1-1,0 1 1,0-1-16,-17 19 15,17-19 1,-18-17-16,0 18 31,1 0-15,-1-18 15,0 17-31,1 1 16,-1-18-1,1 18 1,-1-1-16,0-17 16,1 18-1,-19-1 1,36 1-16,-17-18 16,-1 18-1,0-1-15,-17 1 16,0 0-1,0-1 1,17 1-16,0 0 16</inkml:trace>
  <inkml:trace contextRef="#ctx0" brushRef="#br1" timeOffset="-44864.99">14217 8643 0,'18'0'156,"-1"0"-140,1 0-16,-1 0 16,1 0 30,0 0-30,-1-18 31,1 18-47,0 0 16,-1 0-1,1-17-15,0 17 47,-1 0-31,1-18-1,0 18 32,-1-18-16,1 18 79,-1 0-95,-17-17-15,18 17 32</inkml:trace>
  <inkml:trace contextRef="#ctx0" brushRef="#br1" timeOffset="153983.9">9243 12136 0,'17'0'235,"19"0"-235,-19 0 15,19 0 1,-19 0 0,19 0-16,-19 0 15,18 0 1,1 0-1,-19 0 1,19 0 0,-1 0-16,-17 0 15,17 0 1,-18 0 0,1 0-16,0 0 31,-1 0-31,1 0 15,17 0 1,-17 0 0,0 0-16,-1 0 15,1-18 1,-1 18 0,19 0-1,-19 0 1,19 0-16,-19 0 15,19 0 1,-1 0-16,-17 0 16,-1 0 15,18 0-31,1 0 16,-19 0-1,1 0 1,0 0-16,-1 0 15,1 0 1,0 0-16,17 0 16,-18 0-1,1 0 1,0 0-16,-1 0 16,19 0-1,-19 0-15,1 0 16,17 0-1,18 0 1,-18 0-16,1 0 16,-1 0-1,0 0-15,18 0 16,-18 0 0,36 0-1,-18 0-15,17 0 16,-17 0-1,0 0-15,0 0 16,-18 0 0,18 0-1,-17 0-15,-1 0 16,18 0 0,-18 0-1,0 0-15,18 0 16,-35 0-1,17 0-15,1 0 16,-1 0 0,0 0-1,18 0-15,-18 0 16,-17 0 0,0 0-16</inkml:trace>
  <inkml:trace contextRef="#ctx0" brushRef="#br1" timeOffset="158620.41">11571 12224 0,'18'0'156,"-1"0"-141,1 0-15,53 0 16,-1 0 0,-17 0-16,18 0 15,-36 0 1,18 0 0,-18 0-16,0 0 15,-17 0 1,0 0-1,35 0-15,17 0 16,18 0 0,-17 0-16,35 0 15,0 0 1,-1 0 0,19 0-16,-18 0 15,-18 0 1,0 0-16,-17 0 15,-1 0 1,1 0 0,-1 0-16,-17 0 15,0 0 1,0 0-16,-18 0 16,18 0-1,0 0 1,-18 0-16,18 0 15,-17 0 1,17 0 0,-18 0-16,0 0 15,0 0 1,1 0-16,17 0 16,-18 0-1,18 0 1,0-18-16,0 0 15,-18 18 1,35 0-16,-17-17 16,18-1-1,-18 18 1,0-17-16,0 17 16,-18 0-1,0 0 1,0 0-16,1 0 15,-19-18 1,36 18-16,0 0 16,0 0-1,18 0 1,-1 0-16,18 0 16,-17 0-1,0 0-15,-1 0 16,-17 0-1,-18 0 1,18 0-16,-35 0 16,17 0-1,18 0-15,0 0 16,35 0 0,0 0-1,-17 0-15,17 0 16,0 0-1,0 0 1,-17 0-16,0 0 16,-18 0-1,-1 0-15,19 0 16,-18 0 0,17 0-1,1 0-15,-18 0 16,17 0-1,1 0-15,17 0 16,-35 0 0,35 0-1,-35 0-15,18 0 16,-18 0 0,17 0-1,-17 0-15,18 0 16,-36 0-1,0 0-15,1 0 16,-1 0 0,-17 0-16,34 0 15,1 0 1,0 0 0,18 0-16,-18 0 15,17 0 1,-17-18-1,0 18-15,0 0 16,0 0 0,18 0-16,17 0 15,0 0 1,18 0 0,-36 0-16,36 0 15,0 0 1,-18 0-16,18-17 15,-18-1 1,-17 18 0,17-18-16,-35 1 15,-18 17 1,0 0 0,1 0-16,-1-18 15,0 18 1,-17 0-16,0 0 15,17 0 1,-18 0 0,1 0-16,0 0 31,17 0-31,-17 0 16,-1 0-1,1 0 1,0 0 31,-1 0-16,1 0 16,17 0-16,0 0-15,1 0-1,-1 0 1,-17 0-16,17 18 16,-18-18-1,19 0 32,-19 0-31,19 17-1,-19-17-15,1 0 16,0 0 0,17 18-1,-17-18 16,-1 0-15,1 0 15,-1 0 16,1 0-31,0 0-1,-1 0-15,-17 18 16,18-18 0,0 0-1,-1 0-15,1 0 32,0 0 14,17 0-46,-18 0 16,19 0 0,-19 0-1,1 0-15,0 0 32,-1 0 14,1 0-30,0 0 0,17 0-16,-18 0 15,1 0 1,0 0 0,-1 0 30,1 0-14,0 0-17,-1 0 1,1 0 0,0 0-1,-1 0 32,1 0-31,0 0-1,-1 0 1,18 0-16,-17 0 47,0 0-32,-1 0 1,1 0 0,17 0-16,1 0 15,-19 0 1,1 0 0,17 0-1,-17 0 1,-1 0-16,1 0 15,17 0 1,1 0-16,16 0 16,-16 0-1,-1 0 1,0 0-16,1 0 16,-1 0-1,18 0-15,0 0 16,0 0-1,0 0 1,-18 0-16,0 0 16,-17-18-1,35 18-15,-18 0 16,18-18 0,0 18-1,-18 0-15,0 0 16,1 0-1,17 0 1,-36 0-16,36-17 16,-35 17-1,35 0-15,-18 0 16,0 0 0,18 0-1,0 0-15,0 0 16,0 0-1,-18 0-15,-17 0 16,35 0 0,0 0-1,17 0-15,-17 0 16,18 0 0,-18 0-16,-18 0 15,18 0 1,-18 0-1,36 0-15,-1 0 16,18 0 0,1 0-16,-1 0 15,-35 0 1,-36 0 31</inkml:trace>
  <inkml:trace contextRef="#ctx0" brushRef="#br1" timeOffset="161174.99">11395 12188 0,'0'-17'16,"17"17"0,1 0 31,0 0-32,-1 0 16,1 0-31,17 0 16,18 0 0,0 0-1,18 0-15,-19 0 16,19 0 0,-18 0-16,-18 0 15,18 0 1,-35 0-1,-1 0-15,1 0 16,17 0 0,-17 0-16,17 0 15,1 0 1,16 0 0,-16 0-16,-19 0 62,1 0-46,0 0 15,-1 0-15,19 0-16,-19 0 15,1 0 1,17 0-16,0 0 15,18 17 1,-17-17 0,-1 0-16,18 0 15,0 0 1,17 0-16</inkml:trace>
  <inkml:trace contextRef="#ctx0" brushRef="#br1" timeOffset="-204834.82">16069 8625 0,'0'36'94,"0"-19"-79,18 1 1,-1 17-16,-17-17 16,18 0-1,0-1 1,-1 1-16,18 17 15,-17-17 1,0-1 0,-1 1-16,1 0 31,-18-1-31,18-17 16,-1 0 46,19-17-46,-1-36 15,0 35-31,0-17 16,1 0-1,-1-18-15,0 17 16,1-17-1,-19 18 1,1-18-16,17 0 16,-35 36-1,18-19 1</inkml:trace>
  <inkml:trace contextRef="#ctx0" brushRef="#br1" timeOffset="-178117.97">15293 11148 0,'0'35'63,"0"0"-47,0-17-16,0 17 15,0 1 1,0 16-1,0 1-15,0-17 16,0-19 0,0 19-16</inkml:trace>
  <inkml:trace contextRef="#ctx0" brushRef="#br1" timeOffset="-177192.93">15046 11501 0,'18'0'31,"-1"0"-15,19 17-1,-1 1 1,-18-18-16,19 35 16,-1-17-1,-17-1-15,-1-17 94,1 0 15,0-17-109,-1-1 16,36-17 0,18 0-1,-18-1-15,17 1 16,-35 0 0,-17-1-16,17 19 15</inkml:trace>
  <inkml:trace contextRef="#ctx0" brushRef="#br1" timeOffset="-175428.8">15328 11007 0,'0'35'47,"18"-17"-32,-18 17-15,0-18 32,0 1-17,17 0 1,-17-1 15,0 1-15,0 0 31,0 17-16,0-17-31,0-1 16,-17 1-1,17 0 1,0 17-1,0-18 17,0 1-1,-18 0-31,18-1 16,0 1 15,0 17-31,-17-17 31,17 0-31,0-1 16</inkml:trace>
  <inkml:trace contextRef="#ctx0" brushRef="#br1" timeOffset="-175248.79">15293 11553 0,'0'0'0,"0"36"15,-18-1 1,18-17 0,-17-1-1</inkml:trace>
  <inkml:trace contextRef="#ctx0" brushRef="#br1" timeOffset="-174178.65">15311 11077 0,'0'35'31,"0"-17"-15,0 0-1,17 17 1,-17 0-16,0-17 16,0 35-1,0-35-15,0-1 16,0 1-1,0-1 1,0 1 0,0 17-1,0 1 1,0-1 0,0 0-1,0 0-15,0 1 16,0-19-1</inkml:trace>
  <inkml:trace contextRef="#ctx0" brushRef="#br1" timeOffset="-173256.66">15187 11448 0,'0'17'16,"0"1"0,18 17-1,-18-17 1,17 17 0,-17 0-16,18-17 31,-18 0 94,18-18-94,-1 0 47,1 0-62,0 0-16,17-36 15,-35 19 1,35-19-16,0-16 16,1-1-1,-1 17 1,0 1-16,0 17 16,-35 1-1,18-1 1</inkml:trace>
  <inkml:trace contextRef="#ctx0" brushRef="#br1" timeOffset="-170422.47">15134 11430 0,'0'18'125,"0"-1"-110,18 1 1,-18 0-16,0-1 16,17 1-1,-17-1 1,18 1-1,-18 0 1,0-1 62,18-17 94,-1 0-141,1 0-15,0-17 0,-1-1-1,1 0-15,17 1 16,-17-1-1,-1 1-15,19-1 16,-19-17 0,1 17-1,0 0-15,-1 18 16,1-17 0,0-1-1,-1 0 16,1 1-15</inkml:trace>
  <inkml:trace contextRef="#ctx0" brushRef="#br1" timeOffset="-145547.52">16122 8625 0,'0'18'203,"0"0"-172,0-1-15,0 1-1,18 0 1,-18-1 31,0 1-32,0 0 1,35-1 0,-35 1-16,17-1 31,-17 1 16,0 0-16,0-1 16,18-17-32,-18 18 17,0 0 15,18-18 421,17-36-436,-17 19-17,-1 17-15,1-18 16,0 0 15,-18 1-31,17 17 16,-17-18-1,18 1 1,0-1 15,-1 0-31,-17 1 16,35-36-1,-17 35-15,-18 0 16,18-17 0,-1 0-1,19 0-15,-1-1 16,-17 19 0,-1-19-1,1 19-15,-1-1 16</inkml:trace>
  <inkml:trace contextRef="#ctx0" brushRef="#br1" timeOffset="-139652.22">16651 8467 0,'-18'0'297,"18"17"-251,-17-17 1,17 18-15,-18 0-17,18-1 1,-17 1-1,17-1 17,0 1-17,-18-18 1,18 18-16,-18-18 16,1 35-1,17-17 1,0-1-1,-36 1 1,19 0-16,17-1 31,0 1-15,-18 0 62,0-18-31,18 17-31,-17-17-1,17 18 1,-18-18-1,18 17 17,-17-17-17,17 18 17,-18-18-17,0 0 16,1 18-15,-1-18 0,0 0-1,1 17 17,-1-17-17,-17 0 1,17 0-1,0 0-15,1 0 16,-1 0 218,18-35-234,0 0 16,0 0 0,0 17-16,0 0 15,0 1 1,0-1 0,-17 18-16,17-18 15,0 1 1</inkml:trace>
  <inkml:trace contextRef="#ctx0" brushRef="#br1" timeOffset="-137493.1">16651 8467 0,'-18'0'188,"18"17"-173,-35 1-15,18 0 16,-1-18 15,18 17-31,-18 1 32,1-1-1,17 19-16,-18-36 1,18 17 15,-18 1 110,1 0-125,17-1-1,-18 1 1</inkml:trace>
</inkml:ink>
</file>

<file path=ppt/ink/ink6.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06897" units="1/cm"/>
          <inkml:channelProperty channel="T" name="resolution" value="1" units="1/dev"/>
        </inkml:channelProperties>
      </inkml:inkSource>
      <inkml:timestamp xml:id="ts0" timeString="2022-05-15T03:23:21.976"/>
    </inkml:context>
    <inkml:brush xml:id="br0">
      <inkml:brushProperty name="width" value="0.05292" units="cm"/>
      <inkml:brushProperty name="height" value="0.05292" units="cm"/>
      <inkml:brushProperty name="color" value="#00B050"/>
    </inkml:brush>
  </inkml:definitions>
  <inkml:trace contextRef="#ctx0" brushRef="#br0">5627 6826 0,'17'18'187,"1"0"-171,-18-1-1,18 1 1,-1 17 0,1-35-1,-18 18 1,18-18 140,-1 0-140,19-18-1,16 18-15,1-35 16,18 17 0,-18-17-1,-36 35-15,1-18 31,0 18-31</inkml:trace>
  <inkml:trace contextRef="#ctx0" brushRef="#br0" timeOffset="7112.1">5539 8132 0,'17'17'140,"19"18"-108,-1 1-17,-18-19-15,19 19 16,-19-1-1,1-17 17,17-36 93,-17-17-110,35 17-15,-36 0 16,1 18 0,0-35-16,-1 17 15,1 18 16,0 0 48,-18-17-64,17 17 1</inkml:trace>
  <inkml:trace contextRef="#ctx0" brushRef="#br0" timeOffset="8944.06">5592 9349 0,'0'17'156,"0"1"-140,0 0-16,17-1 16,18 18-1,-17-17 1,0 0-16,-18-1 16,17 1-1,1 0 1,0-18 93,-1-18-93,1 18-1,0 0 1,-18-18-16,52-17 16,-16 17-1,-19-17-15,1 18 16,17-1 0</inkml:trace>
  <inkml:trace contextRef="#ctx0" brushRef="#br0" timeOffset="10981.03">5327 10389 0,'18'36'32,"-18"-1"-17,17 0 1,1 0 0,-1-17-16,-17 0 15,18-1 1,-18 1 15,18 0-15,-1-1 15,-17 1-15,18 0-16,-18-1 15,18 1 1,-1-1-1,1-17 126,0-17-141,-18-18 16,17 17-1,1 0 1,0-35-16,-1-17 16,1 17-1,-1 0 1,-17 18-16,0-1 15</inkml:trace>
</inkml:ink>
</file>

<file path=ppt/ink/ink7.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24.27184" units="1/cm"/>
          <inkml:channelProperty channel="Y" name="resolution" value="62.06897" units="1/cm"/>
          <inkml:channelProperty channel="T" name="resolution" value="1" units="1/dev"/>
        </inkml:channelProperties>
      </inkml:inkSource>
      <inkml:timestamp xml:id="ts0" timeString="2022-05-15T03:45:33.424"/>
    </inkml:context>
    <inkml:brush xml:id="br0">
      <inkml:brushProperty name="width" value="0.05292" units="cm"/>
      <inkml:brushProperty name="height" value="0.05292" units="cm"/>
      <inkml:brushProperty name="color" value="#FF0000"/>
    </inkml:brush>
  </inkml:definitions>
  <inkml:trace contextRef="#ctx0" brushRef="#br0">23618 7743 0,'18'0'156,"0"0"-140,17 0 15,0 0-15,-17 0 0,17 0-1,0 0-15,-17 0 16,17 0-1,1 0-15,-1 0 16,-17 0 0,-1 0-1,1 0 1,0 0 0,-1 0 30,1 0-14,-1 0-17,1 0 1,0 0 0,-1 0-16,1 0 15,17-17 1,1 17-1,-19 0-15,1 0 16,-1 0 0,1-18-1,0 18 17,-1 0-17,1-17 1,0 17-16,-1-18 15,1 0 1,0 1 0,-1 17-16,-17-18 15,35 0 1,-35-17 0,18 17-1,-18 1 1,18-1-16,-1 18 15,-17-17 1,18-1 0,-18 0-1,0 1 1,18-1-16,-18 0 31,0 1-15,0-1-1,0 0 1,0 1-16,0-1 31,0 0-15,0 1 31,-18 17-16,0 0-15,1 0 15,-19-18-31,1 1 31,18 17-31,-1 0 16,0 0-1,1 0 1,-19-18-16,19 18 31,-1 0-31,-17 0 16,17 0 0,-17 0-1,17 0-15,1 0 16,-19-18-1,19 18 1,-19 0-16,19 0 16,-1-17-1,1 17-15,-19 0 16,1 0 0,17 0-1,-17-18-15,17 18 16,-35 0-1,18 0-15,0 0 16,0 0 0,-1 0-1,19 0-15,-19 0 16,19 0 0,-1 0-1,1 0 16,-1 0-15,-17 0 0,17 0-1,0 0-15,1 0 16,17 18 0,-18-18 30,18 17-30,-18 1 0,18 0-1,-17 17 17,17-18-1,0 1-16,0 0-15,0 17 16,0-17 0,0-1-16,0 1 31,0 0-15,0-1-1,0 1 16,0 0 16,17-1-31,1 1 0,-18-1-1,18 1 1,-1 0-1,-17-1 1,18-17-16,0 18 31,-1 0-15,1-18-16,0 17 16,-1-17-1,-17 18 1,18-18-16,-1 0 15,-17 18 17,18-18-17,0 17 1</inkml:trace>
  <inkml:trace contextRef="#ctx0" brushRef="#br0" timeOffset="1214.02">24730 7814 0,'17'0'187,"1"0"-171,17 0-16,1 0 15,34 0 1,-17 0-16,-18 0 16,1 0-1,-19 0 1,1 0 15,17 0-15,-17 0-16,17 0 31,-17 0-15,-1 0 15,1 0-31,0 0 16,-1 0-1</inkml:trace>
  <inkml:trace contextRef="#ctx0" brushRef="#br0" timeOffset="16232.87">24042 8184 0,'0'-17'157,"0"34"-126,0 1-15,0 0-1,0-1-15,0 1 16,0 0-1,0 17 17,0-17 15,0-1-32,0 1-15,0 17 16,0 0-1,0-17 1,0 0 15,17-18 188,1 0-203,0 0-1,-1 0 1,-17-18 0,18 18-1,0 0 79,-1 0-78,1 0 15,0 0 0,-1 0 0,1 0-15,-1 18-16,1-1 47,0 1 31,-18 0-62,0-1 46,0 1-46,0-1 15,0 1-15,0 0-1,0-1 16,-18 1 1,0-18-17,1 0 1,-1 0 0,1 0-1,-1 18-15</inkml:trace>
  <inkml:trace contextRef="#ctx0" brushRef="#br0" timeOffset="17358.89">24077 8255 0,'18'0'94,"-1"0"-78,1 0-1,0 0 17,-1 0-17,1 0 1,0 0-1,-1 0 1,18 0-16,-17 0 16,0 0 15</inkml:trace>
  <inkml:trace contextRef="#ctx0" brushRef="#br0" timeOffset="18775.55">24395 8255 0,'17'0'109,"-17"35"-78,18 1-15,-18-19-1,17-17 1,-17 18-16,0-1 16,0 1-1,18 17 1,0-17-16,-1 17 31,-17-17-15,18-18-16,-18 35 31,0-17-15,0-1 15,18-17 0,-18 18 0,0 0-15,17-1 203,1-34-204,0-1 1,-1 0 0,1-17-1,0 18-15,17-19 16,-18 19 0,19-19-16,-19-17 15,36 1 1,-35 16-1,17-17-15,0 18 16,-35 17 0,18 18-16,0-17 15</inkml:trace>
  <inkml:trace contextRef="#ctx0" brushRef="#br0" timeOffset="20789.5">23971 8661 0,'18'0'156,"0"0"-94,-1 0 95,1 0-126,-1 0 31,1 0-30,0 0 218,-1 0-204,1 0-30,0 0 0,-1 0-1,1 0 48,0 0-48,-1 0 17,1 0-17,-1 0 17</inkml:trace>
  <inkml:trace contextRef="#ctx0" brushRef="#br0" timeOffset="24007.83">21396 10372 0,'18'0'125,"-1"0"-125,1 0 16,17 0-1,53 0-15,1 0 16,52 0-1,-18 0 1,1 0-16,17 0 16,-18 0-1,-17 0-15,-18 0 16,-35 0 0,-18 0-1,-17 0-15,0 0 31,-1 0-15,1 0 0,0 0-16,-1 0 15</inkml:trace>
  <inkml:trace contextRef="#ctx0" brushRef="#br0" timeOffset="25458.86">23901 8784 0,'17'-17'47,"1"17"-32,0 0-15,-1 0 16,1 0 0,17 0-1,18 0 1,0 0-1,0 0-15,0 0 16,0 17 0,-36-17-1</inkml:trace>
  <inkml:trace contextRef="#ctx0" brushRef="#br0" timeOffset="78706.83">24042 8784 0,'17'0'344,"19"0"-313,-19 0-15,1 0-16,0 0 31,-1 0-15,1 0-1,17 0 1,-17 0 0,17 0 15,-17 0-31,17 0 16,-17 0-1,-1 0 1,19 0-16,-19 0 15,-17-17 1,18 17-16,-1 0 16,1 0-1,17 0 1,-17 0-16,0 0 16,-1 0-1,19 0 63,-19 0-62,1 0 0,0 0-1,17 0-15,0 0 31,-17 0-15,-1 0 0,1 0-1,0 0 1,-36 0 453,-35 0-469,0 0 15,0 0 1,0 0 0,0 0-16,18 0 15,17 0 1,1 0 15,-1 0 0,-17 0-15,17 0-16,-17 0 16,0 0-1,-18 0 1,35 0-16,1 0 15,-1 0 1,0 0-16,1 0 31,-1 0-15,0 0 0,1 0 93,-1 0-62,0 0-16,1 0-15,34 0 124,1 0-108,0 0-17,17 0-15,0 0 16,1 0-1,-19 0-15,1 0 16,35 0 0,0 0-1,-18 0-15,18 0 16,-18 0 0,-17 0 109,-1 0-94,1 0-16,17 17-15,-17-17 16,0 0 0</inkml:trace>
  <inkml:trace contextRef="#ctx0" brushRef="#br0" timeOffset="170344.37">23477 4410 0,'0'-18'125,"18"18"-94,35 0-31,35 0 15,36 0 1,17 0 0,-35 0-16,-18 0 15,-18 0 1,-17 0-16,-35 0 78,17 0-62,-17 0 15,-1 0-15,1 0-1,0 0 1,-1 0-1,1 0 1,0 0 0,-1 0-1,1 0 1,-1 18-16,1-18 16,0 0-1,17 0-15,0 17 16,1-17-1,-19 0 1,1 18 78,0 0-63,-1-1-15,18 19-1,-17-36 1,0 35 15,-18-18-31,17 1 16,1 0-1,-18-1-15,0 19 32,18-19-17,-18 19-15,17-36 16,-17 17 0,0 18-16,18-35 15,-18 36 1,18-19-1,-18 1-15,0 17 16,17-35 0,-17 18-16,0 0 62,0-1-15,0 1-16,-35 0 1,17-1-17,-17 18 1,0-17-16,17 0 15,0-18 1,18 17 0,-17-17-1,-18 18-15,17-18 16,0 18-16,1-1 16,-19-17-1,1 0 1,0 18-16,17-18 15,-17 18 17,17-18-17,-17 17 1,17-17-16,1 18 31,-19-18-15,-17 17-16,18-17 15,-18 18 1,0-18-16,0 0 16,1 18-1,-1-18 1,0 0-16,0 17 16,0-17-1,0 0-15,35 18 16,1-18-1,-1 0 1,0 0 15,1 0-15,-1 0-16,0 0 16,1-18-1,-18 18-15,17-17 16,-17 17-1,17 0 1,0-18 0,1 18-1,-1-18-15,0 18 16,1 0 0,-1 0-1,18-17 16,-17 17-15,17-18 0,0 1-1,-18-1-15,0 0 16,18 1 0,0-1-1,0-35-15,-17 0 16,17 0-1,0 0-15,-18 18 16,18-18 0,0 18-1,0 0-15,0-1 16,-18-17 0,18 18-16,0 0 15,0 17 16,0 1-15,0-1 15,0 0-15,0 1 0,0-1-16,0 0 15,18 18 1,-18-17 15,18 17 0,-18-18 32,17 18-63,1 0 31,0 0-15</inkml:trace>
  <inkml:trace contextRef="#ctx0" brushRef="#br0" timeOffset="177872.33">21890 7673 0,'17'0'172,"19"0"-172,17 0 16,0 0-1,0 0-15,-36 0 16,18 18-1,-17-18 1,0 0 15,-1 0 1,1 0-17,17 17 1,-17-17-1,0 0 1,17 0 15,-18 0 47,1 0-31,0 0-47,17 0 16,-17 0 0,-1 0-16,1 0 46,0 0-30,-1 0 0,1 0 15,-1 0-15,1-17-16,0 17 31,-1-18 47,1 0-78,0 1 16,-1 17-1,-17-18 1,18 0-16,0 1 15,-1-1 1,1 0 0,-18 1-16,18 17 15,-18-35 1,0 17-16,0 0 78,17 1-47,-17-1-15,0 0 0,0-17-1,0 0 1,0 17-16,0-17 15,0 0 1,0 17-16,0 0 16,0 1-1,0-1 95,-17 18-95,17-18 1,-18 18 0,0 0-1,18-17 1,-17-1-1,-1 18 1,0 0 15,1 0-31,-1-18 16,0 18 0,1 0-1,-1-17-15,0 17 16,1 0-1,-18 0 1,17-18 0,0 18-1,1 0 1,-1 0 0,-17 0-16,-1 0 31,19-17-16,-1 17-15,-17 0 16,0 0 0,17 0-1,0 0 17,1 0-32,-1 0 15,0 0 1,-17 0-1,18 0-15,-1 0 16,0 0 0,1 0-16,-1 0 31,0 0-15,1 0 15,17 17-31,-18 1 47,0-18-47,1 17 31,-1-17 0,18 18-15,0 0-1,-18-18 1,18 17 0,-17 1-1,17 0 1,-18-1 15,18 1-15,0 0 15,-17-18 32,17 17-48,-18 1 32,18-1-31,0 1 15,0 0 0,0-1 16,0 1-31,0 0 31,0-1 46,0 1-77,0 0 0,0-1-1,0 19 16,0-19 1</inkml:trace>
  <inkml:trace contextRef="#ctx0" brushRef="#br0" timeOffset="206041.27">19808 4022 0,'18'-18'110,"17"18"-95,-17 0 1,35 0-1,35 0 1,18 0 0,35 0-16,35 0 15,18 0 1,-17 0 0,-18 0-16,-54 0 15,1 0 1,-35 0-16,-18 0 15,0 0 1,0 0 0,0 0-1,-1 0-15,19 0 16,0 0-16,-1 0 16,1 0-1,-1 0 1,1 0-16,-1 0 15,-17 0 1,18 0 0,-1 18-16,-34-18 15,-1 0 1,0 17-16,-17-17 31,-1 0 0,1 0-15,17 0 0,-17 0-1,0 0 1,-1 0-16,1 18 78,-18 0-78,18-1 16,-18 1-1,0-1 1,0 1 15,0 35-31,0 53 16,0-36-1,0 19 1,0-1-16,0 18 16,-18-18-1,18 18-15,-18-36 16,1 18 0,-1-35-1,-17-17-15,17 34 16,0-17-1,1 35-15,-18-17 16,17-1 0,0 1-1,-17-18-15,35 0 16,-35 0 0,35-36-1,0 1 16,0 0 48,-36-18-79,19 0 15,-1 0 16,1 0-31,-1 0 16,0 0 0,-17 0-16,0 0 15,17 0 1,-35 0 0,0 0-16,-17 0 15,-19 0 1,19 0-1,-1 0-15,18 0 16,-17 0 0,17 0-16,0 0 15,18 0 1,-18 0 0,0 0-16,0 0 15,-18 0 1,1 0-16,-36 0 15,18 0 1,0 0 0,-18 0-16,35 0 15,1 0 1,17 0 0,0 0-16,18 0 15,-1 0 1,19 0 15,-1 0-15,0 0-16,1-18 15,-18 18 1,-1-18-16,19 1 16,-1-1-1,0 0 1,1 18-16,-19-35 15,36 18 1,-17-19-16,17 19 16,-18-19-1,0 1 1,18-18-16,-17-17 16,17 17-1,-18 0-15,18 0 16,0 0-1,0 0 1,0 0-16,-17 18 16,17-18-1,-18 18-15,18-18 16,0 17 0,0 1-1,0 0-15,0-18 16,0 0-1,0 0 1,0 18-16,0-18 16,0-18-1,0 36-15,18-18 16,-18 0 0,17 18-1,1 0-15,-18-1 16,17 19-1,-17-1 1,0 0 0,0-17-1,18 35 1</inkml:trace>
  <inkml:trace contextRef="#ctx0" brushRef="#br0" timeOffset="206895.33">20161 3933 0,'0'0'0,"18"18"16,-18 0 0,18-1-1,-1 1 1,18 35 0,18-18-16,-17 0 15,17 18 1,-18-17-16,18-1 15,0 0 1,17 18 0,18 35-16,18 1 15,35 34 1,-17-17-16,-36-18 16,-17 0-1,17 18 1,-18-18-16,1-17 15,-18-1 1,17 1-16,1-1 16,-36-17-1,0 0 1,1-35-16,-19 17 31,19-17-15,-36 0 78</inkml:trace>
  <inkml:trace contextRef="#ctx0" brushRef="#br0" timeOffset="-211800.98">20814 6456 0,'0'17'297,"18"-17"-281,-1 18-1,1 0-15,-1-1 16,1 1-1,17-18-15,-35 35 16,18-35 0,0 18-1,-1-18-15,1 18 32,0-18 61,-1 0-93,-17 17 16,18 1 0,17 17-1,-17-35 1,-18 18-1,17-18-15,1 35 16,0-35 0,-18 18-1,17 17 1,1-35 0,0 18 15,-1-1 0</inkml:trace>
  <inkml:trace contextRef="#ctx0" brushRef="#br0" timeOffset="-209686.22">21202 6615 0,'0'17'125,"0"18"-109,0-17-1,0 0 17,0-1-1,0 1 0,0 0 16,0-1 0,-18-17 703,1 0-453,-1 0-282,0 0 1,1 0 0,-19 0-1,19 0-15,-1 0 32</inkml:trace>
  <inkml:trace contextRef="#ctx0" brushRef="#br0" timeOffset="-152949.9">19614 8184 0,'18'0'94,"0"0"-63,17 0-31,36 0 16,-1 0-1,-17 0 1,18 0-16,-19 0 16,1 0-1,0 0-15,-17 0 16,-1 0 0,0 0-1,0 0-15,18 0 16,-17 0-1,-1 0-15,0 0 16,0 0 0,1 0-1,-19 0-15,1 0 157</inkml:trace>
  <inkml:trace contextRef="#ctx0" brushRef="#br0" timeOffset="-150722.41">20973 8220 0,'17'0'188,"1"0"-173,0 0 1,-1 0 0,18 0-16,1-18 15,-19 18 16,19 0-31,-19 0 32,1 0-32,0 0 62,-1 0-31,1 0-31,-1 0 16,1 0 0</inkml:trace>
  <inkml:trace contextRef="#ctx0" brushRef="#br0" timeOffset="-144297.45">19491 7091 0</inkml:trace>
  <inkml:trace contextRef="#ctx0" brushRef="#br0" timeOffset="-141274.05">21678 7620 0,'18'0'47,"-18"18"-32,17-18 1,19 17-16,-19-17 31,36 18-15,-35-18-16,17 0 15,-17 18 1,17-18-16,0 0 16,-17 0-1,17 0 1,-17 0-1,0 0 1,-1 0 0,1 0-1,17 0 1,-17 0-16,17 0 16,0 0-1,1 0 1,-19 0-16,19 17 15,-19-17 1,1 0 0,-1 0 15,1 0 63</inkml:trace>
  <inkml:trace contextRef="#ctx0" brushRef="#br0" timeOffset="-136590.54">18433 9719 0,'17'0'93,"1"0"-61,17 0-17,36 18-15,17-18 16,0 17 0,-35-17-16,0 18 15,-18-18 1,-17 0-1,0 0 1,-1 0 0,1 0-16,-1 0 15,1 18 1,17-18 0,1 0-16,-1 0 15,0 0 1,0 0-16,1 0 15,-19 0 1,19 0 0,-19 0-16,1 0 15,0 0 1,17 0 0,0-18-1,-17 0 1,-1 1-16,19-1 15,-19 0 1,19-17 0,-1 17-16,-17-17 15,-1 18 1,1-19 0,-18 1-1,17-18 1,-17 18-16,18 0 15,-18-1 1,0 1 0,0 0-16,0-1 31,0 1-31,0 0 0,-18 0 16,1-1-1,-1 1-15,1 17 16,17-17-1,-18 17 1,0 1 0,-17-1 46,17 18-62,-17-17 16,0-1-1,-36 18 1,18-18-16,0 1 16,-17 17-1,35-18-15,-1 0 16,19 18 0,-1 0-1,0 0 1,1 0 15,-19 0-15,19 0-1,-1 0 1,-17 0 0,17 0-1,-17 0 1,0 0-1,-1 0-15,-17 0 16,36 0 0,-1 0-1,-17 0-15,17 0 16,1 0 15,-1 0-15,0 0-1,1 0 1,-19 0 15,36 18 16,-17-18-31,17 18-1,0-1-15,-18 1 16,18 17 0,0-17-16,0-1 15,-17 1 1,17 17 0,-18-17-16,18 17 15,0 1 1,0-1-1,0-18-15,0 19 47,0-19-15,0 1-17,0 0 1,0-1 15,0 1-15,0 0-16,-18-1 31,18 1-31,0 0 31,0-1-15,0 1 31,0-1-32,0 1 1,0 0 0,0-1-1,0 1 1,0 0-1,0-1 1,0 1 0,0 0 15,18-1-31,-18 1 16,0-1-1,0 1-15,0 0 16,0-1-1,18-17 1,-18 18 0,0 0-1,17-18-15,-17 17 16,0 1 0,18 0-1,-1-1 1,19 1-1,-1-1 1,0-17 0,-17 18-1,35-18-15,0 18 16,17-1 0,-34-17-1,17 0-15</inkml:trace>
  <inkml:trace contextRef="#ctx0" brushRef="#br0" timeOffset="-126151.33">17657 7091 0,'17'0'94,"1"0"-78,-1 0-1,1 0 1,17 0-16,36 17 16,-1-17-1,1 18 1,17 0-16,-17-1 16,-1-17-1,1 18-15,-18 0 16,0-18-1,-18 0 1,-17 0-16,-1 17 16,1-17-1,0 0 1,-1 0-16,-17 18 16,18-18-1,35 18-15,-36-1 16,19-17-1,-36 18 1,17-18-16,1 17 31,0-17-15,-1 18 0,-17 0 30,0 17-30,35-17 0,-17-1-1,0 19 1,-18-19 0,17 1-1,-17 0-15,18 17 31,0-35 1,-18 17-17,0 19-15,0-19 16,0 1 0,17 0-16,-17-1 15,0 19 1,0-19-1,18 36-15,-18-18 16,0 18 0,0-17-16,0-1 15,0-18 1,0 19 0,18-1-16,-18-17 15,0 17 1,0-17 15,0-1-15,0 1-1,0 0 17,0-1-1,-18-17 0,-17 35-15,-1-17-16,19 0 31,-1-1-15,0-17-1,1 18 32,-1-18-47,1 0 16,-1 0-1,-17 0 1,17 0-16,0 0 16,-17 0-1,-18 0 1,18 0-16,0 0 15,-1 0 1,1 0-16,17 0 16,1 0-1,-1 0 1,1 0 0,-1 0-1,0 0-15,1 0 16,-19 0-1,-17 0 1,18 0-16,0 0 16,0 0-1,-1 0 1,19 0-16,-19 0 16,1 0-1,17 0-15,-17 0 16,18 0 15,-1 0 0,0 0-15,1 0 0,-1 0-1,0 0 1,1-18-1,17 1-15,-18 17 16,18-18 0,-18 18-1,1-18 1,17-17 0,-18 0-1,18 17 1,0 1-1,-17-1 1,17 0 0,0 1-1,0-1-15,0 0 16,0 1 0,-18-1-16,18 0 15,0 1 1,0-1-1,0 1-15,0-1 32,0 0-32,0 1 15,0-1 1,0 0 0,0 1-1,0-1 1,0 0 15,0 1-15,0-1-16,0 1 15,0-1 17,0 0-1,0 1-31,0-1 15,0 0 17,0 1-32,0-1 15,0 0 1,0 1 0,0-1 15,0 1-31,0-1 31,0 0 0,0 1-15,0-1 0,0-17-1,0 17 1,0 0-16,0-17 15,0 17 1,0 1-16,0-1 31,0 1-15,0-1 0,0 0-1,0 1 16,18-1 32,-18 0-47,0 1 15,17 17-16,-17-18 1,18 0 15,-1-17-15,1 35 78,0-17-79,-18-1 79,17 18-63</inkml:trace>
  <inkml:trace contextRef="#ctx0" brushRef="#br0" timeOffset="-204854.27">19932 8184 0,'0'18'110,"18"-18"-110,-1 0 15,1 0 16,-1 0-15,19 0 15,-19 0-31,19 0 16,-19 0 0,19 0-16,34 0 15,1 0 1,-18 0-1,0 0-15,-1 0 16,-16 0 0,-19 0-16,1 0 15,17 0 1,-17 0 0,0 0 30,17 0-30,-18 0 0</inkml:trace>
  <inkml:trace contextRef="#ctx0" brushRef="#br0" timeOffset="-202232.49">19897 8220 0,'17'0'204,"1"0"-189,17 0 1,-17 0-16,17 0 15,0 0 1,-17 0 0,35 0-16,0 0 15,17 0 1,1 0 0,0 0-16,-1 0 15,-17 0 1,-35 0-16,17 0 15,-17 0 1,-1 0 0</inkml:trace>
  <inkml:trace contextRef="#ctx0" brushRef="#br0" timeOffset="-76575.19">8961 7497 0,'-18'0'109,"18"17"-78,-18 18-15,18-17 0,0 0-1,0 17-15,0 0 16,0-17 0,0 0-1,0-1 16,0 1 1,18-18-32,-18 17 62,18-17-46,-1 18 15,-17 0-15,18-18-16,-1 17 15,1 1 1,-18 0 109,-35-1-125,17-17 16,-17 0-1,0 36 1,17-36-16,0 0 15,1 17 1,-1-17-16,0 0 16,1 0 46,-1 0-62,1 0 31,-1 0-15,0 0-16,1 0 31</inkml:trace>
  <inkml:trace contextRef="#ctx0" brushRef="#br0" timeOffset="-75687.69">8890 7602 0,'18'0'94,"-1"0"-47,1 0-47,0 0 15,-1 0 17,1 0-17,-1 0 17,1 0-32,0 0 15,-1 0 32,1 0-31,0 0-16</inkml:trace>
  <inkml:trace contextRef="#ctx0" brushRef="#br0" timeOffset="-74786.96">9278 7479 0,'0'18'16,"0"-1"-1,0 1 17,0-1-17,0 1-15,0 17 31,0 1-15,0-19-16,0 1 16,0 0-1,-18 34-15,18-16 16,-17 17 0,17 0-1,0-18-15,0 0 31,0-17-31,17-18 157,19-18-142,-1-17 1,36-18 0,34-18-16,19-34 15,-1-1 1,-52 35-1,-1 1-15,-34 34 16,-1-17 0</inkml:trace>
  <inkml:trace contextRef="#ctx0" brushRef="#br0" timeOffset="-39807.7">11077 8237 0,'18'0'62,"-1"0"-46,1 0-16,17 0 16,36 0-1,0 0 1,-19 0-16,1 0 16,0 0-1,-17 0-15,-19 0 16,1 0-1,-1 0 1,1 0-16,0 0 31,-1 0 1,19 0-17,-19 0 32,19 0-31,-1 0-1,0 0-15,-17 0 16,-1 0 0,19 0-1,-19 18 1,1-18-1,0 0-15,-1 18 16,1-1 0,-18 1 15,18-18-15,-18 18-16,17-1 15,1-17 1,-1 35-1,1-35 17,-18 18-17,18-18 32,-1 0-31,1 0-1,0 0 1,17 0 0,0 0-16,18 0 15,0 0 1,18 0 0,-36 0-16,-18 0 31,1 0 16,0 0-32,-1 0 1,1 0 0,17 0-16,18 0 15,-17 0 1,-19 0-16,1 0 15,17 0 1,-17 0 0,17-18-16,-17 18 15,-18-17 1,35 17-16,-17-18 16,-1 18 15,1 0-31,-1 0 31,1-17-15,0-1-1,-1-17 1,-17 17 0,18 0-1,-18-17 1,0 0-1,0 17 1,0 1-16,0-1 16,0 0-1,18 18 1,-18-17-16,0-1 141,0 0-126,0 1 1,-18-1-1,0 0 1,1 1 15,-19-1-31,1 0 16,18 1 15,-19 17-15,1 0-1,17-18 1,-35 18 0,-17-17-1,-18-1-15,-1 0 16,19 18 0,-18-17-16,35-1 15,18 18 1,-1 0-1,1-18-15,17 18 16,1 0 0,-19-17-1,19 17 17,-1 0-32,1-18 15,-19 18 1,1 0-1,0-18 1,17 18-16,0 0 16,1-17-16,-1 17 31,0 0-15,1 0-16,-18 0 15,-1 0 1,36-18 15,-17 18-31,-1 0 31,0 0 1,-17 0-32,17 0 15,1 0 1,-18 0-1,17 0 1,-35 0 0,18 0-16,-1 0 15,1 0 1,18 0 0,-1 0 30,0 0-30,1 0-16,-1 0 16,0 0-1,1 0 1,-1 0 0,0 0 15,1 0-16,-1 0 1,0 18-16,1-18 16,-1 17-1,1 1 1,-1 0 0,0-18-1,18 17-15,-17 1 31,17 0 1,0-1-1,-18 1-15,18 0-1,-18-1 1,18 1-1,0-1 1,-17-17 0,17 36-1,0-19 1,0 1 0,0 0-1,0-1 16,0 1-15,0 0 0,0-1 15,0 1-15,0 0-1,0-1 16,0 1 1,0-1-17,0 1 1,0 0 0,17-18-1,1 17 63,0-17-46,-1 0-32,19 0 15,-1 0 1,18 0-16</inkml:trace>
  <inkml:trace contextRef="#ctx0" brushRef="#br0" timeOffset="-14449.7">11800 8167 0,'-17'0'31,"-1"0"-31,0 0 31,1 0-15,-1 0-1,1 0 1,-19 0 0,19 0-16,-19 0 15,19-18 1,-1 18-16,0 0 15,1 0 1,-18 0 0,17 0-16,0 0 15,-17 0 1,17-17 0,-17 17-1,17 0 1,1 0-16,-1 0 15,-17 0 1,17 0 15,1-18-15,-1 18 0,0 0-1,1 0-15,-1 0 16,0 0-1,1 0 1,-1 0 0,0 0 15,1 0-31,-1 0 16,1 0-1,-1 0-15</inkml:trace>
  <inkml:trace contextRef="#ctx0" brushRef="#br0" timeOffset="89716.52">8784 7973 0,'18'0'171,"-1"0"-155,36 0-16,0 0 16,-17 0-1,16-18 1,1 18-16,-17 0 16,-1 0-1,-17 0-15,-1 0 16,1 0-1,-1 0 1,1 0 0,0 0 15,-1 0-31,1 0 16</inkml:trace>
  <inkml:trace contextRef="#ctx0" brushRef="#br0" timeOffset="90819.62">8837 7920 0,'18'0'78,"-1"0"-78,36 0 16,-35 0-1,52 0 1,-17 0-1,36 0 1,-37 0 0,37 0-1,-54 0 1,-17 0-16,-1 0 16,1 0-1</inkml:trace>
  <inkml:trace contextRef="#ctx0" brushRef="#br0" timeOffset="102927.53">6279 7250 0,'18'0'125,"0"0"-125,17 0 16,0 0-1,18 0 1,0 17 0,18-17-1,17 18-15,-35-18 16,35 17-1,-35-17-15,0 0 16,-36 0 0,1 0-1,17 0 32,1 0-47,-19 0 16,36 0-1,0 0 1,18 0 0,-1 0-1,-17-17 79,-35-1-63,-1 1-15,1-1 0,0-17-16,-1 17 15,19-17 1,-1-18-1,-17 0-15,17 18 16,-18-18 0,19 35-16,-19-35 15,1 18 1,0 17 0,-1 1-16,-17-1 15,0 0 1,18 1-16,-18-1 15,0 0 17,0-17-32,0 17 15,0-17 1,0 0 0,0 17-16,0-17 15,0 17 1,0-17-16,0 17 15,0-17 1,0 18 0,0-1-1,0 0 32,-18 18-31,18-17-16,-17 17 15,17-18 1,0 0-16,-18 18 16,0-17-1,-17 17 1,0 0-16,17 0 16,-35 0-1,-17 0-15,17 0 16,-18 0-1,18 0 1,-17 0-16,17 0 16,0 0-1,18 0 1,-1 0-16,19 0 16,-19 0-1,1 0 1,18 0-1,-1 0 1,-17-18-16,-1 18 16,19 0-1,-1 0 173,-17 0-173,17 0 17,-17 18-17,17-18-15,-17 17 16,17-17 0,-17 18-16,17-18 15,1 18 1,-1-1-1,0-17-15,1 18 16,-1 0 0,1-1-1,-1 18 1,0-17 0,-17 17-16,17 1 31,1-1-16,-1-17-15,18-1 16,0 1 0,0 17-1,-18-17 17,18 17-32,-17 18 15,17-18 1,-18 1-16,18-1 15,0-18 1,-17 19 0,17-19-1,0 19 1,0-19 0,0 1-16,0 17 31,0-17-31,0-1 31,0 19-15,0-19-16,0 1 15,0 0 1,0-1 78,35-17-79,-18 18 1,1-18-16,0 0 16,17 18-1,0-1 1</inkml:trace>
  <inkml:trace contextRef="#ctx0" brushRef="#br0" timeOffset="118485.58">8731 8484 0,'0'18'94,"-17"0"-63,-1-1-15,18 1-1,-18-1-15,18 19 16,-17-36 0,17 35-1,0 0-15,0 1 16,-18-19-1,18 1 1,0 0 0,0-1-1,18 1-15,17 17 16,-17-35 0,17 0-16,35 0 15,-17 0 1,0 0-1,-17 0-15,-1-18 16,18-17 0,-18 0-1,-17 0-15,-1 17 16,1-17 0,-18-1-16,0 1 15,0 17 32,0 1-31,0-1-1,-18 18 1,1-35 0,-1 35-16,0-18 15,1 1 1,-1 17-1,-17-18 1,17 18 0,-17 0-1,-18 0 1,18 0 0,-18 0-16,-18 0 15,36 0 1,0 0-16,17 0 15</inkml:trace>
  <inkml:trace contextRef="#ctx0" brushRef="#br0" timeOffset="120362.78">9102 8449 0,'35'0'31,"-35"18"-15,0-1-1,18 19 1,-18-19 0,0 18-1,0 1-15,0 17 32,17-18-32,-17 0 15,0 1 1,18-19-1,-18 18-15,0 1 16,0-19 0,0 1-1,35-36 345,-17-17-345,17 0 1,-17 0 0,-1 17-1,19-17 1,-36 17-16,17 0 31,1 1 47,0 17 110,-1-18-141,1 18-1,-1 0-14</inkml:trace>
  <inkml:trace contextRef="#ctx0" brushRef="#br0" timeOffset="-6283.83">11359 12400 0,'0'0'0,"53"0"16,0 0-1,-17 0-15,16 0 16,19 0 0,-18 0-1,17 0-15,-34 0 16,17 0-1,0 0-15,0 0 16,-1 0 0,-16 0-1,-1 0-15,0 0 16,-17 18 203,-18-1-172,18 1-32,-18 0-15,17 17 16,1 0-1,-1-17 1,-17 0 0,18-18 15,0 17 0,-1-17-15,1 0-1,0 0 1,17 18-16,0-18 31,-17 0-15,17 0-16,0 0 16,1 0-1,17 0 1,-18 0-16,18 0 15,-18 0 1,0 0 0,1 0-16,-19 0 15,19 0 1,-19 0-16,18 0 16,1 0-1,-1 0-15,0 0 16,1 0 15,-19 0-31,18 0 0,-17 0 16,0 0-1,17 0-15,-17 0 32,-18-18-1,17 18-16,1 0 1,0 0 0,17-17-1,0-1 1,-17 18 0,17-18-1,-17 1-15,17-1 31,-17-17-31,17 17 16,-17 0 0,-1 1-1,1-1 1,-1-17-16,1 0 16,0-18-1,-18 35 1,0 0-1,17-17-15,-17 0 16,0 0 0,0-18-1,0 17-15,0 1 16,0-18 0,0 0-16,0 36 15,-17-19 1,17 1-1,-18 0-15,18-1 16,-18 19 0,1-1-1,17 1 17,-18 17-1,1-18-31,-1 0 15,18 1 1,-35-1 0,17 0-16,0 1 31,1 17 0,-1 0 32,0 0-32,1 0-15,-1-18-1,-17 18 1,0 0-16,-18 0 15,0 0 1,0 0 0,-18 0-16,18 0 15,-17 0 1,35 0-16,17 0 16,-17-18-1,17 18 1,0 0-16,1 0 15,-19 0 1,1 0 0,18 0-1,-36 0 1,0 0-16,0 0 16,-18 0-1,36 0-15,0 0 31,-1 0-31,1-17 16,17 17 0,1 0-1,-1 0 1,1 0-16,-19 0 16,19-18-1,-1 18 1,-17 0-1,-1 0 1,19 0 15,-1 0-15,-17 0 0,17 0-16,1 0 31,-1 0-16,0 0-15,-17 0 16,0 0 0,17 0-1,-17 0-15,17 0 32,1 0-17,-19 0 1,1 18-1,17-18-15,1 0 16,-1 0 0,0 0 15,1 0 47,-1 0-15,1 0-63,-1 0 31,0 0-31,1 0 31,-1 0-15,0 0-16,1 0 15,-1 0 1,0 0 0,1 0-16,-1 0 15,1 0 1,-1 0 31,0 0-16,1 0-15,-1 0-1,0 17 1,1-17-16,-1 0 15,0 0 1,1 18 0,-19-18-1,1 18 1,0-18-16,17 0 16,-17 17-1,17-17 1,1 0-16,17 18 31,-18-18-15,0 0 46,18 18-31,-17-1-15,-1 19 0,18-19-1,0 36-15,-17-35 16,17 17 0,0-17-1,-18-1-15,18 19 16,-18-19-1,18 19 1,0-19-16,0 18 16,0-17-1,0 17 17,0 1-17,0-19-15,0 19 16,0-19-1,0 1-15,0-1 16,0 1 0,0 0 15,0-1 16,18-17-32,-18 18 32,18 0-31,-1-1 0,-17 1-16,0 0 15,18-18 1,-18 17-1,17-17-15,1 35 16,0-35 0,-1 0 31,19 18-47,-1 0 15,0-1 1,0 1-16,-17-18 15,17 0 1,1 0 0,-36 18-1,17-18 1,19 0 0,-19 0-16,1 0 15,0 0 1</inkml:trace>
  <inkml:trace contextRef="#ctx0" brushRef="#br0" timeOffset="9624.52">7056 13388 0,'35'0'141,"-18"0"-125,19 0-1,17 0 1,0 0-16,17 0 15,-35 0 1,1 0 0,-19 0-1,1 0 1,17 0 0,-17 0 15,0 0-31,-1 0 15,1 0 1,-1 0 0,1 0 15,0 0-15,-1 0-1,1 0-15,17 0 16,-17 0-1,0 0 1,17 0 15,-18 0 16,19-18-47,-19 18 47,1 0-16,0-17 1,-18-1-17,35 18-15,-17-18 16,-1 1-1,18-19 1,-35 19 0,18-18-1,-18 17-15,18 0 16,-18-17 0,0 17-1,0-17-15,0 17 16,0 1-1,0-36-15,0 18 16,0-18 0,0 0-1,0 35-15,0-17 16,0 17 0,-18 1-16,-17-19 31,17 19-16,1 17-15,-19-36 16,19 36 0,-1-17-1,0 17-15,1-18 16,-1 18 0,18-18-16,-18 18 15,18-17 1,-35 17-1,35-18-15,-17 18 32,-1 0-1,0-17-15,1 17-16,17-18 15,-18 18 16,0 0-15,1-18 0,-1 18-1,0-17 1,1 17 0,-18-18-1,17 18 1,0 0-16,1 0 31,-1-18-15,-17 18-16,17 0 15,0 0 1,1 0 15,-1 0-15,0 0-16,-17 0 15,0 0 1,17 0 0,18 18-1,-17-18 17,17 18-17,-36-1-15,36 1 16,-17-18-1,-1 18 1,0-1 0,1 1-1,-1-1 1,1-17 0,17 18-1,-18 0 1,18-1-1,-18 1 1,18 0-16,-17-1 16,17 1-1,-18 17-15,0 0 16,18 1 0,-17-1-1,-1 0-15,18-17 16,0 0-1,0-1 1,-18 1-16,18 17 16,0 0-1,0-17-15,0 17 16,0-17 0,0 17-1,0 1-15,0-1 16,0-18-1,0 19-15,0-19 16,0 1 0,0 0-1,18-1 32,-18 1 0,18-18-31,-1 18-1,1-1-15,0 1 32,-1-18 93,1 17-110,0-17 1,-1 0-1,18 0 17,-17 0-32,0 0 31,-1 0 0,1 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2022/5/31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800" dirty="0"/>
          </a:p>
        </p:txBody>
      </p:sp>
      <p:sp>
        <p:nvSpPr>
          <p:cNvPr id="4" name="灯片编号占位符 3"/>
          <p:cNvSpPr>
            <a:spLocks noGrp="1"/>
          </p:cNvSpPr>
          <p:nvPr>
            <p:ph type="sldNum" sz="quarter" idx="10"/>
          </p:nvPr>
        </p:nvSpPr>
        <p:spPr/>
        <p:txBody>
          <a:bodyPr/>
          <a:lstStyle/>
          <a:p>
            <a:fld id="{5E8EC99D-E30A-4A5E-B3DB-FF5B17E30F8D}"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sz="18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8EC99D-E30A-4A5E-B3DB-FF5B17E30F8D}" type="slidenum">
              <a:rPr lang="zh-CN" altLang="en-US" smtClean="0"/>
              <a:t>14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8EC99D-E30A-4A5E-B3DB-FF5B17E30F8D}" type="slidenum">
              <a:rPr lang="zh-CN" altLang="en-US" smtClean="0"/>
              <a:t>15</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1.xml"/><Relationship Id="rId5" Type="http://schemas.openxmlformats.org/officeDocument/2006/relationships/tags" Target="../tags/tag1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1.xml"/><Relationship Id="rId4" Type="http://schemas.openxmlformats.org/officeDocument/2006/relationships/tags" Target="../tags/tag57.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Master" Target="../slideMasters/slideMaster1.xml"/><Relationship Id="rId5" Type="http://schemas.openxmlformats.org/officeDocument/2006/relationships/tags" Target="../tags/tag62.xml"/><Relationship Id="rId4" Type="http://schemas.openxmlformats.org/officeDocument/2006/relationships/tags" Target="../tags/tag61.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2" Type="http://schemas.openxmlformats.org/officeDocument/2006/relationships/tags" Target="../tags/tag70.xml"/><Relationship Id="rId16" Type="http://schemas.openxmlformats.org/officeDocument/2006/relationships/slideMaster" Target="../slideMasters/slideMaster2.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tags" Target="../tags/tag83.xml"/><Relationship Id="rId10" Type="http://schemas.openxmlformats.org/officeDocument/2006/relationships/tags" Target="../tags/tag78.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91.xml"/><Relationship Id="rId3" Type="http://schemas.openxmlformats.org/officeDocument/2006/relationships/tags" Target="../tags/tag86.xml"/><Relationship Id="rId7" Type="http://schemas.openxmlformats.org/officeDocument/2006/relationships/tags" Target="../tags/tag90.xml"/><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tags" Target="../tags/tag89.xml"/><Relationship Id="rId5" Type="http://schemas.openxmlformats.org/officeDocument/2006/relationships/tags" Target="../tags/tag88.xml"/><Relationship Id="rId10" Type="http://schemas.openxmlformats.org/officeDocument/2006/relationships/slideMaster" Target="../slideMasters/slideMaster2.xml"/><Relationship Id="rId4" Type="http://schemas.openxmlformats.org/officeDocument/2006/relationships/tags" Target="../tags/tag87.xml"/><Relationship Id="rId9" Type="http://schemas.openxmlformats.org/officeDocument/2006/relationships/tags" Target="../tags/tag9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12" Type="http://schemas.openxmlformats.org/officeDocument/2006/relationships/slideMaster" Target="../slideMasters/slideMaster2.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11" Type="http://schemas.openxmlformats.org/officeDocument/2006/relationships/tags" Target="../tags/tag103.xml"/><Relationship Id="rId5" Type="http://schemas.openxmlformats.org/officeDocument/2006/relationships/tags" Target="../tags/tag97.xml"/><Relationship Id="rId10" Type="http://schemas.openxmlformats.org/officeDocument/2006/relationships/tags" Target="../tags/tag102.xml"/><Relationship Id="rId4" Type="http://schemas.openxmlformats.org/officeDocument/2006/relationships/tags" Target="../tags/tag96.xml"/><Relationship Id="rId9" Type="http://schemas.openxmlformats.org/officeDocument/2006/relationships/tags" Target="../tags/tag10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11.xml"/><Relationship Id="rId3" Type="http://schemas.openxmlformats.org/officeDocument/2006/relationships/tags" Target="../tags/tag106.xml"/><Relationship Id="rId7" Type="http://schemas.openxmlformats.org/officeDocument/2006/relationships/tags" Target="../tags/tag110.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slideMaster" Target="../slideMasters/slideMaster2.xml"/><Relationship Id="rId5" Type="http://schemas.openxmlformats.org/officeDocument/2006/relationships/tags" Target="../tags/tag108.xml"/><Relationship Id="rId10" Type="http://schemas.openxmlformats.org/officeDocument/2006/relationships/tags" Target="../tags/tag113.xml"/><Relationship Id="rId4" Type="http://schemas.openxmlformats.org/officeDocument/2006/relationships/tags" Target="../tags/tag107.xml"/><Relationship Id="rId9" Type="http://schemas.openxmlformats.org/officeDocument/2006/relationships/tags" Target="../tags/tag112.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slideMaster" Target="../slideMasters/slideMaster2.xml"/><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tags" Target="../tags/tag125.xml"/><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tags" Target="../tags/tag124.xml"/><Relationship Id="rId5" Type="http://schemas.openxmlformats.org/officeDocument/2006/relationships/tags" Target="../tags/tag118.xml"/><Relationship Id="rId10" Type="http://schemas.openxmlformats.org/officeDocument/2006/relationships/tags" Target="../tags/tag123.xml"/><Relationship Id="rId4" Type="http://schemas.openxmlformats.org/officeDocument/2006/relationships/tags" Target="../tags/tag117.xml"/><Relationship Id="rId9" Type="http://schemas.openxmlformats.org/officeDocument/2006/relationships/tags" Target="../tags/tag12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33.xml"/><Relationship Id="rId3" Type="http://schemas.openxmlformats.org/officeDocument/2006/relationships/tags" Target="../tags/tag128.xml"/><Relationship Id="rId7" Type="http://schemas.openxmlformats.org/officeDocument/2006/relationships/tags" Target="../tags/tag132.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9"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44.xml"/><Relationship Id="rId3" Type="http://schemas.openxmlformats.org/officeDocument/2006/relationships/tags" Target="../tags/tag139.xml"/><Relationship Id="rId7" Type="http://schemas.openxmlformats.org/officeDocument/2006/relationships/tags" Target="../tags/tag143.xml"/><Relationship Id="rId2" Type="http://schemas.openxmlformats.org/officeDocument/2006/relationships/tags" Target="../tags/tag138.xml"/><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slideMaster" Target="../slideMasters/slideMaster2.xml"/><Relationship Id="rId5" Type="http://schemas.openxmlformats.org/officeDocument/2006/relationships/tags" Target="../tags/tag141.xml"/><Relationship Id="rId10" Type="http://schemas.openxmlformats.org/officeDocument/2006/relationships/tags" Target="../tags/tag146.xml"/><Relationship Id="rId4" Type="http://schemas.openxmlformats.org/officeDocument/2006/relationships/tags" Target="../tags/tag140.xml"/><Relationship Id="rId9" Type="http://schemas.openxmlformats.org/officeDocument/2006/relationships/tags" Target="../tags/tag145.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1.xml"/><Relationship Id="rId5" Type="http://schemas.openxmlformats.org/officeDocument/2006/relationships/tags" Target="../tags/tag16.xml"/><Relationship Id="rId4" Type="http://schemas.openxmlformats.org/officeDocument/2006/relationships/tags" Target="../tags/tag15.xml"/></Relationships>
</file>

<file path=ppt/slideLayouts/_rels/slideLayout20.xml.rels><?xml version="1.0" encoding="UTF-8" standalone="yes"?>
<Relationships xmlns="http://schemas.openxmlformats.org/package/2006/relationships"><Relationship Id="rId8" Type="http://schemas.openxmlformats.org/officeDocument/2006/relationships/tags" Target="../tags/tag154.xml"/><Relationship Id="rId3" Type="http://schemas.openxmlformats.org/officeDocument/2006/relationships/tags" Target="../tags/tag149.xml"/><Relationship Id="rId7" Type="http://schemas.openxmlformats.org/officeDocument/2006/relationships/tags" Target="../tags/tag153.xm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tags" Target="../tags/tag152.xml"/><Relationship Id="rId5" Type="http://schemas.openxmlformats.org/officeDocument/2006/relationships/tags" Target="../tags/tag151.xml"/><Relationship Id="rId10" Type="http://schemas.openxmlformats.org/officeDocument/2006/relationships/slideMaster" Target="../slideMasters/slideMaster2.xml"/><Relationship Id="rId4" Type="http://schemas.openxmlformats.org/officeDocument/2006/relationships/tags" Target="../tags/tag150.xml"/><Relationship Id="rId9" Type="http://schemas.openxmlformats.org/officeDocument/2006/relationships/tags" Target="../tags/tag155.xml"/></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163.xml"/><Relationship Id="rId3" Type="http://schemas.openxmlformats.org/officeDocument/2006/relationships/tags" Target="../tags/tag158.xml"/><Relationship Id="rId7" Type="http://schemas.openxmlformats.org/officeDocument/2006/relationships/tags" Target="../tags/tag162.xml"/><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tags" Target="../tags/tag161.xml"/><Relationship Id="rId5" Type="http://schemas.openxmlformats.org/officeDocument/2006/relationships/tags" Target="../tags/tag160.xml"/><Relationship Id="rId4" Type="http://schemas.openxmlformats.org/officeDocument/2006/relationships/tags" Target="../tags/tag159.xml"/><Relationship Id="rId9"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71.xml"/><Relationship Id="rId3" Type="http://schemas.openxmlformats.org/officeDocument/2006/relationships/tags" Target="../tags/tag166.xml"/><Relationship Id="rId7" Type="http://schemas.openxmlformats.org/officeDocument/2006/relationships/tags" Target="../tags/tag170.xml"/><Relationship Id="rId2" Type="http://schemas.openxmlformats.org/officeDocument/2006/relationships/tags" Target="../tags/tag165.xml"/><Relationship Id="rId1" Type="http://schemas.openxmlformats.org/officeDocument/2006/relationships/tags" Target="../tags/tag164.xml"/><Relationship Id="rId6" Type="http://schemas.openxmlformats.org/officeDocument/2006/relationships/tags" Target="../tags/tag169.xml"/><Relationship Id="rId5" Type="http://schemas.openxmlformats.org/officeDocument/2006/relationships/tags" Target="../tags/tag168.xml"/><Relationship Id="rId10" Type="http://schemas.openxmlformats.org/officeDocument/2006/relationships/slideMaster" Target="../slideMasters/slideMaster2.xml"/><Relationship Id="rId4" Type="http://schemas.openxmlformats.org/officeDocument/2006/relationships/tags" Target="../tags/tag167.xml"/><Relationship Id="rId9" Type="http://schemas.openxmlformats.org/officeDocument/2006/relationships/tags" Target="../tags/tag17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180.xml"/><Relationship Id="rId3" Type="http://schemas.openxmlformats.org/officeDocument/2006/relationships/tags" Target="../tags/tag175.xml"/><Relationship Id="rId7" Type="http://schemas.openxmlformats.org/officeDocument/2006/relationships/tags" Target="../tags/tag179.xml"/><Relationship Id="rId2" Type="http://schemas.openxmlformats.org/officeDocument/2006/relationships/tags" Target="../tags/tag174.xml"/><Relationship Id="rId1" Type="http://schemas.openxmlformats.org/officeDocument/2006/relationships/tags" Target="../tags/tag173.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9"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88.xml"/><Relationship Id="rId3" Type="http://schemas.openxmlformats.org/officeDocument/2006/relationships/tags" Target="../tags/tag183.xml"/><Relationship Id="rId7" Type="http://schemas.openxmlformats.org/officeDocument/2006/relationships/tags" Target="../tags/tag187.xml"/><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tags" Target="../tags/tag186.xml"/><Relationship Id="rId5" Type="http://schemas.openxmlformats.org/officeDocument/2006/relationships/tags" Target="../tags/tag185.xml"/><Relationship Id="rId4" Type="http://schemas.openxmlformats.org/officeDocument/2006/relationships/tags" Target="../tags/tag184.xml"/><Relationship Id="rId9"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8" Type="http://schemas.openxmlformats.org/officeDocument/2006/relationships/tags" Target="../tags/tag196.xml"/><Relationship Id="rId3" Type="http://schemas.openxmlformats.org/officeDocument/2006/relationships/tags" Target="../tags/tag191.xml"/><Relationship Id="rId7" Type="http://schemas.openxmlformats.org/officeDocument/2006/relationships/tags" Target="../tags/tag195.xml"/><Relationship Id="rId12" Type="http://schemas.openxmlformats.org/officeDocument/2006/relationships/slideMaster" Target="../slideMasters/slideMaster2.xml"/><Relationship Id="rId2" Type="http://schemas.openxmlformats.org/officeDocument/2006/relationships/tags" Target="../tags/tag190.xml"/><Relationship Id="rId1" Type="http://schemas.openxmlformats.org/officeDocument/2006/relationships/tags" Target="../tags/tag189.xml"/><Relationship Id="rId6" Type="http://schemas.openxmlformats.org/officeDocument/2006/relationships/tags" Target="../tags/tag194.xml"/><Relationship Id="rId11" Type="http://schemas.openxmlformats.org/officeDocument/2006/relationships/tags" Target="../tags/tag199.xml"/><Relationship Id="rId5" Type="http://schemas.openxmlformats.org/officeDocument/2006/relationships/tags" Target="../tags/tag193.xml"/><Relationship Id="rId10" Type="http://schemas.openxmlformats.org/officeDocument/2006/relationships/tags" Target="../tags/tag198.xml"/><Relationship Id="rId4" Type="http://schemas.openxmlformats.org/officeDocument/2006/relationships/tags" Target="../tags/tag192.xml"/><Relationship Id="rId9" Type="http://schemas.openxmlformats.org/officeDocument/2006/relationships/tags" Target="../tags/tag197.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207.xml"/><Relationship Id="rId3" Type="http://schemas.openxmlformats.org/officeDocument/2006/relationships/tags" Target="../tags/tag202.xml"/><Relationship Id="rId7" Type="http://schemas.openxmlformats.org/officeDocument/2006/relationships/tags" Target="../tags/tag206.xml"/><Relationship Id="rId12" Type="http://schemas.openxmlformats.org/officeDocument/2006/relationships/slideMaster" Target="../slideMasters/slideMaster2.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tags" Target="../tags/tag210.xml"/><Relationship Id="rId5" Type="http://schemas.openxmlformats.org/officeDocument/2006/relationships/tags" Target="../tags/tag204.xml"/><Relationship Id="rId10" Type="http://schemas.openxmlformats.org/officeDocument/2006/relationships/tags" Target="../tags/tag209.xml"/><Relationship Id="rId4" Type="http://schemas.openxmlformats.org/officeDocument/2006/relationships/tags" Target="../tags/tag203.xml"/><Relationship Id="rId9" Type="http://schemas.openxmlformats.org/officeDocument/2006/relationships/tags" Target="../tags/tag208.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18.xml"/><Relationship Id="rId3" Type="http://schemas.openxmlformats.org/officeDocument/2006/relationships/tags" Target="../tags/tag213.xml"/><Relationship Id="rId7" Type="http://schemas.openxmlformats.org/officeDocument/2006/relationships/tags" Target="../tags/tag217.xml"/><Relationship Id="rId12" Type="http://schemas.openxmlformats.org/officeDocument/2006/relationships/slideMaster" Target="../slideMasters/slideMaster2.xml"/><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tags" Target="../tags/tag216.xml"/><Relationship Id="rId11" Type="http://schemas.openxmlformats.org/officeDocument/2006/relationships/tags" Target="../tags/tag221.xml"/><Relationship Id="rId5" Type="http://schemas.openxmlformats.org/officeDocument/2006/relationships/tags" Target="../tags/tag215.xml"/><Relationship Id="rId10" Type="http://schemas.openxmlformats.org/officeDocument/2006/relationships/tags" Target="../tags/tag220.xml"/><Relationship Id="rId4" Type="http://schemas.openxmlformats.org/officeDocument/2006/relationships/tags" Target="../tags/tag214.xml"/><Relationship Id="rId9" Type="http://schemas.openxmlformats.org/officeDocument/2006/relationships/tags" Target="../tags/tag219.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29.xml"/><Relationship Id="rId13" Type="http://schemas.openxmlformats.org/officeDocument/2006/relationships/tags" Target="../tags/tag234.xml"/><Relationship Id="rId3" Type="http://schemas.openxmlformats.org/officeDocument/2006/relationships/tags" Target="../tags/tag224.xml"/><Relationship Id="rId7" Type="http://schemas.openxmlformats.org/officeDocument/2006/relationships/tags" Target="../tags/tag228.xml"/><Relationship Id="rId12" Type="http://schemas.openxmlformats.org/officeDocument/2006/relationships/tags" Target="../tags/tag233.xml"/><Relationship Id="rId2" Type="http://schemas.openxmlformats.org/officeDocument/2006/relationships/tags" Target="../tags/tag223.xml"/><Relationship Id="rId16" Type="http://schemas.openxmlformats.org/officeDocument/2006/relationships/slideMaster" Target="../slideMasters/slideMaster2.xml"/><Relationship Id="rId1" Type="http://schemas.openxmlformats.org/officeDocument/2006/relationships/tags" Target="../tags/tag222.xml"/><Relationship Id="rId6" Type="http://schemas.openxmlformats.org/officeDocument/2006/relationships/tags" Target="../tags/tag227.xml"/><Relationship Id="rId11" Type="http://schemas.openxmlformats.org/officeDocument/2006/relationships/tags" Target="../tags/tag232.xml"/><Relationship Id="rId5" Type="http://schemas.openxmlformats.org/officeDocument/2006/relationships/tags" Target="../tags/tag226.xml"/><Relationship Id="rId15" Type="http://schemas.openxmlformats.org/officeDocument/2006/relationships/tags" Target="../tags/tag236.xml"/><Relationship Id="rId10" Type="http://schemas.openxmlformats.org/officeDocument/2006/relationships/tags" Target="../tags/tag231.xml"/><Relationship Id="rId4" Type="http://schemas.openxmlformats.org/officeDocument/2006/relationships/tags" Target="../tags/tag225.xml"/><Relationship Id="rId9" Type="http://schemas.openxmlformats.org/officeDocument/2006/relationships/tags" Target="../tags/tag230.xml"/><Relationship Id="rId14" Type="http://schemas.openxmlformats.org/officeDocument/2006/relationships/tags" Target="../tags/tag235.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244.xml"/><Relationship Id="rId3" Type="http://schemas.openxmlformats.org/officeDocument/2006/relationships/tags" Target="../tags/tag239.xml"/><Relationship Id="rId7" Type="http://schemas.openxmlformats.org/officeDocument/2006/relationships/tags" Target="../tags/tag243.xml"/><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tags" Target="../tags/tag242.xml"/><Relationship Id="rId11" Type="http://schemas.openxmlformats.org/officeDocument/2006/relationships/slideMaster" Target="../slideMasters/slideMaster2.xml"/><Relationship Id="rId5" Type="http://schemas.openxmlformats.org/officeDocument/2006/relationships/tags" Target="../tags/tag241.xml"/><Relationship Id="rId10" Type="http://schemas.openxmlformats.org/officeDocument/2006/relationships/tags" Target="../tags/tag246.xml"/><Relationship Id="rId4" Type="http://schemas.openxmlformats.org/officeDocument/2006/relationships/tags" Target="../tags/tag240.xml"/><Relationship Id="rId9" Type="http://schemas.openxmlformats.org/officeDocument/2006/relationships/tags" Target="../tags/tag245.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1.xml"/><Relationship Id="rId4" Type="http://schemas.openxmlformats.org/officeDocument/2006/relationships/tags" Target="../tags/tag39.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1.xml"/><Relationship Id="rId5" Type="http://schemas.openxmlformats.org/officeDocument/2006/relationships/tags" Target="../tags/tag53.xml"/><Relationship Id="rId4" Type="http://schemas.openxmlformats.org/officeDocument/2006/relationships/tags" Target="../tags/tag5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2022/5/31</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2022/5/31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2022/5/31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flip="none" rotWithShape="1">
          <a:gsLst>
            <a:gs pos="0">
              <a:schemeClr val="tx2"/>
            </a:gs>
            <a:gs pos="100000">
              <a:schemeClr val="bg2"/>
            </a:gs>
          </a:gsLst>
          <a:lin ang="0" scaled="1"/>
          <a:tileRect/>
        </a:gradFill>
        <a:effectLst/>
      </p:bgPr>
    </p:bg>
    <p:spTree>
      <p:nvGrpSpPr>
        <p:cNvPr id="1" name=""/>
        <p:cNvGrpSpPr/>
        <p:nvPr/>
      </p:nvGrpSpPr>
      <p:grpSpPr>
        <a:xfrm>
          <a:off x="0" y="0"/>
          <a:ext cx="0" cy="0"/>
          <a:chOff x="0" y="0"/>
          <a:chExt cx="0" cy="0"/>
        </a:xfrm>
      </p:grpSpPr>
      <p:sp>
        <p:nvSpPr>
          <p:cNvPr id="7" name="矩形: 圆角 4"/>
          <p:cNvSpPr/>
          <p:nvPr>
            <p:custDataLst>
              <p:tags r:id="rId1"/>
            </p:custDataLst>
          </p:nvPr>
        </p:nvSpPr>
        <p:spPr>
          <a:xfrm>
            <a:off x="5392960" y="3624961"/>
            <a:ext cx="1406081" cy="507111"/>
          </a:xfrm>
          <a:prstGeom prst="roundRect">
            <a:avLst>
              <a:gd name="adj" fmla="val 50000"/>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baseline="0" dirty="0">
              <a:solidFill>
                <a:schemeClr val="accent3"/>
              </a:solidFill>
              <a:latin typeface="Arial" panose="020B0604020202020204" pitchFamily="34" charset="0"/>
            </a:endParaRPr>
          </a:p>
        </p:txBody>
      </p:sp>
      <p:sp>
        <p:nvSpPr>
          <p:cNvPr id="8" name="等腰三角形 7"/>
          <p:cNvSpPr/>
          <p:nvPr>
            <p:custDataLst>
              <p:tags r:id="rId2"/>
            </p:custDataLst>
          </p:nvPr>
        </p:nvSpPr>
        <p:spPr>
          <a:xfrm flipV="1">
            <a:off x="3644900" y="1195334"/>
            <a:ext cx="4902200" cy="4226034"/>
          </a:xfrm>
          <a:prstGeom prst="triangl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lt1"/>
              </a:solidFill>
              <a:latin typeface="Arial" panose="020B0604020202020204" pitchFamily="34" charset="0"/>
            </a:endParaRPr>
          </a:p>
        </p:txBody>
      </p:sp>
      <p:sp>
        <p:nvSpPr>
          <p:cNvPr id="9" name="等腰三角形 8"/>
          <p:cNvSpPr/>
          <p:nvPr>
            <p:custDataLst>
              <p:tags r:id="rId3"/>
            </p:custDataLst>
          </p:nvPr>
        </p:nvSpPr>
        <p:spPr>
          <a:xfrm flipV="1">
            <a:off x="3644900" y="1898279"/>
            <a:ext cx="4902200" cy="4226034"/>
          </a:xfrm>
          <a:prstGeom prst="triangl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lt1"/>
              </a:solidFill>
              <a:latin typeface="Arial" panose="020B0604020202020204" pitchFamily="34" charset="0"/>
            </a:endParaRPr>
          </a:p>
        </p:txBody>
      </p:sp>
      <p:sp>
        <p:nvSpPr>
          <p:cNvPr id="10" name="等腰三角形 9"/>
          <p:cNvSpPr/>
          <p:nvPr>
            <p:custDataLst>
              <p:tags r:id="rId4"/>
            </p:custDataLst>
          </p:nvPr>
        </p:nvSpPr>
        <p:spPr>
          <a:xfrm rot="2315082">
            <a:off x="10343515" y="1211848"/>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1" name="等腰三角形 10"/>
          <p:cNvSpPr/>
          <p:nvPr>
            <p:custDataLst>
              <p:tags r:id="rId5"/>
            </p:custDataLst>
          </p:nvPr>
        </p:nvSpPr>
        <p:spPr>
          <a:xfrm rot="17631882" flipV="1">
            <a:off x="11435715" y="9003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2" name="等腰三角形 11"/>
          <p:cNvSpPr/>
          <p:nvPr>
            <p:custDataLst>
              <p:tags r:id="rId6"/>
            </p:custDataLst>
          </p:nvPr>
        </p:nvSpPr>
        <p:spPr>
          <a:xfrm flipV="1">
            <a:off x="10091266" y="2199225"/>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3" name="等腰三角形 12"/>
          <p:cNvSpPr/>
          <p:nvPr>
            <p:custDataLst>
              <p:tags r:id="rId7"/>
            </p:custDataLst>
          </p:nvPr>
        </p:nvSpPr>
        <p:spPr>
          <a:xfrm rot="2315082">
            <a:off x="2841068" y="409126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4" name="等腰三角形 13"/>
          <p:cNvSpPr/>
          <p:nvPr>
            <p:custDataLst>
              <p:tags r:id="rId8"/>
            </p:custDataLst>
          </p:nvPr>
        </p:nvSpPr>
        <p:spPr>
          <a:xfrm rot="2644620">
            <a:off x="624917" y="4983437"/>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5" name="等腰三角形 14"/>
          <p:cNvSpPr/>
          <p:nvPr>
            <p:custDataLst>
              <p:tags r:id="rId9"/>
            </p:custDataLst>
          </p:nvPr>
        </p:nvSpPr>
        <p:spPr>
          <a:xfrm rot="19428006" flipV="1">
            <a:off x="1688015" y="5074067"/>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9" name="等腰三角形 18"/>
          <p:cNvSpPr/>
          <p:nvPr>
            <p:custDataLst>
              <p:tags r:id="rId10"/>
            </p:custDataLst>
          </p:nvPr>
        </p:nvSpPr>
        <p:spPr>
          <a:xfrm rot="17425212" flipV="1">
            <a:off x="1927397" y="4328667"/>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2" name="标题 1"/>
          <p:cNvSpPr>
            <a:spLocks noGrp="1"/>
          </p:cNvSpPr>
          <p:nvPr>
            <p:ph type="ctrTitle" hasCustomPrompt="1"/>
            <p:custDataLst>
              <p:tags r:id="rId11"/>
            </p:custDataLst>
          </p:nvPr>
        </p:nvSpPr>
        <p:spPr>
          <a:xfrm>
            <a:off x="2019277" y="2013337"/>
            <a:ext cx="8153446" cy="1474112"/>
          </a:xfrm>
        </p:spPr>
        <p:txBody>
          <a:bodyPr lIns="90000" tIns="46800" rIns="90000" bIns="46800" anchor="ctr" anchorCtr="0">
            <a:normAutofit/>
          </a:bodyPr>
          <a:lstStyle>
            <a:lvl1pPr algn="ctr">
              <a:defRPr sz="6600" spc="6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单击此处编辑标题</a:t>
            </a:r>
          </a:p>
        </p:txBody>
      </p:sp>
      <p:sp>
        <p:nvSpPr>
          <p:cNvPr id="3" name="副标题 2"/>
          <p:cNvSpPr>
            <a:spLocks noGrp="1"/>
          </p:cNvSpPr>
          <p:nvPr>
            <p:ph type="subTitle" idx="1" hasCustomPrompt="1"/>
            <p:custDataLst>
              <p:tags r:id="rId12"/>
            </p:custDataLst>
          </p:nvPr>
        </p:nvSpPr>
        <p:spPr>
          <a:xfrm>
            <a:off x="5289442" y="3624961"/>
            <a:ext cx="1589823" cy="507111"/>
          </a:xfrm>
        </p:spPr>
        <p:txBody>
          <a:bodyPr lIns="90000" tIns="46800" rIns="90000" bIns="46800" anchor="ctr">
            <a:normAutofit/>
          </a:bodyPr>
          <a:lstStyle>
            <a:lvl1pPr marL="0" indent="0" algn="ctr" eaLnBrk="1" fontAlgn="auto" latinLnBrk="0" hangingPunct="1">
              <a:lnSpc>
                <a:spcPct val="100000"/>
              </a:lnSpc>
              <a:buNone/>
              <a:defRPr sz="1800" u="none" strike="noStrike" kern="1200" cap="none" spc="200" normalizeH="0" baseline="0">
                <a:solidFill>
                  <a:schemeClr val="tx1">
                    <a:lumMod val="85000"/>
                    <a:lumOff val="15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a:t>
            </a:r>
          </a:p>
        </p:txBody>
      </p:sp>
      <p:sp>
        <p:nvSpPr>
          <p:cNvPr id="16" name="日期占位符 15"/>
          <p:cNvSpPr>
            <a:spLocks noGrp="1"/>
          </p:cNvSpPr>
          <p:nvPr>
            <p:ph type="dt" sz="half" idx="10"/>
            <p:custDataLst>
              <p:tags r:id="rId13"/>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t>2022/5/31</a:t>
            </a:fld>
            <a:endParaRPr lang="zh-CN" altLang="en-US"/>
          </a:p>
        </p:txBody>
      </p:sp>
      <p:sp>
        <p:nvSpPr>
          <p:cNvPr id="17" name="页脚占位符 16"/>
          <p:cNvSpPr>
            <a:spLocks noGrp="1"/>
          </p:cNvSpPr>
          <p:nvPr>
            <p:ph type="ftr" sz="quarter" idx="11"/>
            <p:custDataLst>
              <p:tags r:id="rId14"/>
            </p:custDataLst>
          </p:nvPr>
        </p:nvSpPr>
        <p:spPr/>
        <p:txBody>
          <a:bodyPr/>
          <a:lstStyle>
            <a:lvl1pPr>
              <a:defRPr baseline="0">
                <a:latin typeface="Arial" panose="020B0604020202020204" pitchFamily="34" charset="0"/>
              </a:defRPr>
            </a:lvl1pPr>
          </a:lstStyle>
          <a:p>
            <a:endParaRPr lang="zh-CN" altLang="en-US" dirty="0"/>
          </a:p>
        </p:txBody>
      </p:sp>
      <p:sp>
        <p:nvSpPr>
          <p:cNvPr id="18" name="灯片编号占位符 17"/>
          <p:cNvSpPr>
            <a:spLocks noGrp="1"/>
          </p:cNvSpPr>
          <p:nvPr>
            <p:ph type="sldNum" sz="quarter" idx="12"/>
            <p:custDataLst>
              <p:tags r:id="rId15"/>
            </p:custDataLst>
          </p:nvPr>
        </p:nvSpPr>
        <p:spPr/>
        <p:txBody>
          <a:bodyPr/>
          <a:lstStyle>
            <a:lvl1pPr>
              <a:defRPr baseline="0">
                <a:latin typeface="Arial" panose="020B0604020202020204" pitchFamily="34" charset="0"/>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15" name="组合 14"/>
          <p:cNvGrpSpPr/>
          <p:nvPr userDrawn="1">
            <p:custDataLst>
              <p:tags r:id="rId1"/>
            </p:custDataLst>
          </p:nvPr>
        </p:nvGrpSpPr>
        <p:grpSpPr>
          <a:xfrm>
            <a:off x="261175" y="305272"/>
            <a:ext cx="11651124" cy="6176188"/>
            <a:chOff x="261175" y="305272"/>
            <a:chExt cx="11651124" cy="6176188"/>
          </a:xfrm>
        </p:grpSpPr>
        <p:sp>
          <p:nvSpPr>
            <p:cNvPr id="8" name="等腰三角形 7"/>
            <p:cNvSpPr/>
            <p:nvPr userDrawn="1">
              <p:custDataLst>
                <p:tags r:id="rId7"/>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4" name="组合 13"/>
            <p:cNvGrpSpPr/>
            <p:nvPr userDrawn="1"/>
          </p:nvGrpSpPr>
          <p:grpSpPr>
            <a:xfrm rot="1322092">
              <a:off x="11131937" y="305272"/>
              <a:ext cx="780362" cy="670898"/>
              <a:chOff x="11170458" y="527508"/>
              <a:chExt cx="780362" cy="670898"/>
            </a:xfrm>
          </p:grpSpPr>
          <p:sp>
            <p:nvSpPr>
              <p:cNvPr id="9" name="等腰三角形 8"/>
              <p:cNvSpPr/>
              <p:nvPr userDrawn="1">
                <p:custDataLst>
                  <p:tags r:id="rId8"/>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3" name="等腰三角形 12"/>
              <p:cNvSpPr/>
              <p:nvPr userDrawn="1">
                <p:custDataLst>
                  <p:tags r:id="rId9"/>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2" name="标题 1"/>
          <p:cNvSpPr>
            <a:spLocks noGrp="1"/>
          </p:cNvSpPr>
          <p:nvPr userDrawn="1">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userDrawn="1">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userDrawn="1">
            <p:ph type="dt" sz="half" idx="10"/>
            <p:custDataLst>
              <p:tags r:id="rId4"/>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t>2022/5/31</a:t>
            </a:fld>
            <a:endParaRPr lang="zh-CN" altLang="en-US"/>
          </a:p>
        </p:txBody>
      </p:sp>
      <p:sp>
        <p:nvSpPr>
          <p:cNvPr id="5" name="页脚占位符 4"/>
          <p:cNvSpPr>
            <a:spLocks noGrp="1"/>
          </p:cNvSpPr>
          <p:nvPr userDrawn="1">
            <p:ph type="ftr" sz="quarter" idx="11"/>
            <p:custDataLst>
              <p:tags r:id="rId5"/>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userDrawn="1">
            <p:ph type="sldNum" sz="quarter" idx="12"/>
            <p:custDataLst>
              <p:tags r:id="rId6"/>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11" name="组合 10"/>
          <p:cNvGrpSpPr/>
          <p:nvPr userDrawn="1">
            <p:custDataLst>
              <p:tags r:id="rId1"/>
            </p:custDataLst>
          </p:nvPr>
        </p:nvGrpSpPr>
        <p:grpSpPr>
          <a:xfrm>
            <a:off x="261175" y="305272"/>
            <a:ext cx="11651124" cy="6176188"/>
            <a:chOff x="261175" y="305272"/>
            <a:chExt cx="11651124" cy="6176188"/>
          </a:xfrm>
        </p:grpSpPr>
        <p:sp>
          <p:nvSpPr>
            <p:cNvPr id="12" name="等腰三角形 11"/>
            <p:cNvSpPr/>
            <p:nvPr userDrawn="1">
              <p:custDataLst>
                <p:tags r:id="rId9"/>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3" name="组合 12"/>
            <p:cNvGrpSpPr/>
            <p:nvPr userDrawn="1"/>
          </p:nvGrpSpPr>
          <p:grpSpPr>
            <a:xfrm rot="1322092">
              <a:off x="11131937" y="305272"/>
              <a:ext cx="780362" cy="670898"/>
              <a:chOff x="11170458" y="527508"/>
              <a:chExt cx="780362" cy="670898"/>
            </a:xfrm>
          </p:grpSpPr>
          <p:sp>
            <p:nvSpPr>
              <p:cNvPr id="14" name="等腰三角形 13"/>
              <p:cNvSpPr/>
              <p:nvPr userDrawn="1">
                <p:custDataLst>
                  <p:tags r:id="rId10"/>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5" name="等腰三角形 14"/>
              <p:cNvSpPr/>
              <p:nvPr userDrawn="1">
                <p:custDataLst>
                  <p:tags r:id="rId11"/>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7" name="矩形 6"/>
          <p:cNvSpPr/>
          <p:nvPr>
            <p:custDataLst>
              <p:tags r:id="rId2"/>
            </p:custDataLst>
          </p:nvPr>
        </p:nvSpPr>
        <p:spPr>
          <a:xfrm>
            <a:off x="2311672" y="1854199"/>
            <a:ext cx="7568657" cy="281940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sp>
        <p:nvSpPr>
          <p:cNvPr id="10" name="矩形: 圆角 4"/>
          <p:cNvSpPr/>
          <p:nvPr userDrawn="1">
            <p:custDataLst>
              <p:tags r:id="rId3"/>
            </p:custDataLst>
          </p:nvPr>
        </p:nvSpPr>
        <p:spPr>
          <a:xfrm>
            <a:off x="5392960" y="1600644"/>
            <a:ext cx="1406081" cy="507111"/>
          </a:xfrm>
          <a:prstGeom prst="roundRect">
            <a:avLst>
              <a:gd name="adj" fmla="val 50000"/>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baseline="0" dirty="0">
              <a:solidFill>
                <a:schemeClr val="accent3"/>
              </a:solidFill>
              <a:latin typeface="Arial" panose="020B0604020202020204" pitchFamily="34" charset="0"/>
            </a:endParaRPr>
          </a:p>
        </p:txBody>
      </p:sp>
      <p:cxnSp>
        <p:nvCxnSpPr>
          <p:cNvPr id="9" name="直接连接符 8"/>
          <p:cNvCxnSpPr/>
          <p:nvPr>
            <p:custDataLst>
              <p:tags r:id="rId4"/>
            </p:custDataLst>
          </p:nvPr>
        </p:nvCxnSpPr>
        <p:spPr>
          <a:xfrm>
            <a:off x="5759450" y="3365500"/>
            <a:ext cx="6731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idx="1"/>
            <p:custDataLst>
              <p:tags r:id="rId5"/>
            </p:custDataLst>
          </p:nvPr>
        </p:nvSpPr>
        <p:spPr>
          <a:xfrm>
            <a:off x="3198091" y="3492500"/>
            <a:ext cx="5795818" cy="800102"/>
          </a:xfrm>
        </p:spPr>
        <p:txBody>
          <a:bodyPr lIns="90000" tIns="46800" rIns="90000" bIns="46800">
            <a:normAutofit/>
          </a:bodyPr>
          <a:lstStyle>
            <a:lvl1pPr marL="0" indent="0" algn="ctr" eaLnBrk="1" fontAlgn="auto" latinLnBrk="0" hangingPunct="1">
              <a:buNone/>
              <a:def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6"/>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t>2022/5/31</a:t>
            </a:fld>
            <a:endParaRPr lang="zh-CN" altLang="en-US"/>
          </a:p>
        </p:txBody>
      </p:sp>
      <p:sp>
        <p:nvSpPr>
          <p:cNvPr id="5" name="页脚占位符 4"/>
          <p:cNvSpPr>
            <a:spLocks noGrp="1"/>
          </p:cNvSpPr>
          <p:nvPr>
            <p:ph type="ftr" sz="quarter" idx="11"/>
            <p:custDataLst>
              <p:tags r:id="rId7"/>
            </p:custDataLst>
          </p:nvPr>
        </p:nvSpPr>
        <p:spPr/>
        <p:txBody>
          <a:bodyPr/>
          <a:lstStyle>
            <a:lvl1pPr>
              <a:defRPr baseline="0">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8"/>
            </p:custDataLst>
          </p:nvPr>
        </p:nvSpPr>
        <p:spPr/>
        <p:txBody>
          <a:bodyPr/>
          <a:lstStyle>
            <a:lvl1pPr>
              <a:defRPr baseline="0">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11" name="组合 10"/>
          <p:cNvGrpSpPr/>
          <p:nvPr userDrawn="1">
            <p:custDataLst>
              <p:tags r:id="rId1"/>
            </p:custDataLst>
          </p:nvPr>
        </p:nvGrpSpPr>
        <p:grpSpPr>
          <a:xfrm>
            <a:off x="261175" y="305272"/>
            <a:ext cx="11651124" cy="6176188"/>
            <a:chOff x="261175" y="305272"/>
            <a:chExt cx="11651124" cy="6176188"/>
          </a:xfrm>
        </p:grpSpPr>
        <p:sp>
          <p:nvSpPr>
            <p:cNvPr id="12" name="等腰三角形 11"/>
            <p:cNvSpPr/>
            <p:nvPr userDrawn="1">
              <p:custDataLst>
                <p:tags r:id="rId8"/>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3" name="组合 12"/>
            <p:cNvGrpSpPr/>
            <p:nvPr userDrawn="1"/>
          </p:nvGrpSpPr>
          <p:grpSpPr>
            <a:xfrm rot="1322092">
              <a:off x="11131937" y="305272"/>
              <a:ext cx="780362" cy="670898"/>
              <a:chOff x="11170458" y="527508"/>
              <a:chExt cx="780362" cy="670898"/>
            </a:xfrm>
          </p:grpSpPr>
          <p:sp>
            <p:nvSpPr>
              <p:cNvPr id="14" name="等腰三角形 13"/>
              <p:cNvSpPr/>
              <p:nvPr userDrawn="1">
                <p:custDataLst>
                  <p:tags r:id="rId9"/>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5" name="等腰三角形 14"/>
              <p:cNvSpPr/>
              <p:nvPr userDrawn="1">
                <p:custDataLst>
                  <p:tags r:id="rId10"/>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内容占位符 2"/>
          <p:cNvSpPr>
            <a:spLocks noGrp="1"/>
          </p:cNvSpPr>
          <p:nvPr>
            <p:ph sz="half" idx="1"/>
            <p:custDataLst>
              <p:tags r:id="rId3"/>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内容占位符 3"/>
          <p:cNvSpPr>
            <a:spLocks noGrp="1"/>
          </p:cNvSpPr>
          <p:nvPr>
            <p:ph sz="half" idx="2"/>
            <p:custDataLst>
              <p:tags r:id="rId4"/>
            </p:custDataLst>
          </p:nvPr>
        </p:nvSpPr>
        <p:spPr>
          <a:xfrm>
            <a:off x="6238877" y="952508"/>
            <a:ext cx="5283242" cy="5388907"/>
          </a:xfrm>
        </p:spPr>
        <p:txBody>
          <a:bodyPr>
            <a:normAutofit/>
          </a:bodyPr>
          <a:lstStyle>
            <a:lvl1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1pPr>
            <a:lvl2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2pPr>
            <a:lvl3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3pPr>
            <a:lvl4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4pPr>
            <a:lvl5pPr>
              <a:lnSpc>
                <a:spcPct val="120000"/>
              </a:lnSpc>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5"/>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t>2022/5/31</a:t>
            </a:fld>
            <a:endParaRPr lang="zh-CN" altLang="en-US"/>
          </a:p>
        </p:txBody>
      </p:sp>
      <p:sp>
        <p:nvSpPr>
          <p:cNvPr id="6" name="页脚占位符 5"/>
          <p:cNvSpPr>
            <a:spLocks noGrp="1"/>
          </p:cNvSpPr>
          <p:nvPr>
            <p:ph type="ftr" sz="quarter" idx="11"/>
            <p:custDataLst>
              <p:tags r:id="rId6"/>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endParaRPr lang="zh-CN" altLang="en-US"/>
          </a:p>
        </p:txBody>
      </p:sp>
      <p:sp>
        <p:nvSpPr>
          <p:cNvPr id="7" name="灯片编号占位符 6"/>
          <p:cNvSpPr>
            <a:spLocks noGrp="1"/>
          </p:cNvSpPr>
          <p:nvPr>
            <p:ph type="sldNum" sz="quarter" idx="12"/>
            <p:custDataLst>
              <p:tags r:id="rId7"/>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13" name="组合 12"/>
          <p:cNvGrpSpPr/>
          <p:nvPr userDrawn="1">
            <p:custDataLst>
              <p:tags r:id="rId1"/>
            </p:custDataLst>
          </p:nvPr>
        </p:nvGrpSpPr>
        <p:grpSpPr>
          <a:xfrm>
            <a:off x="261175" y="305272"/>
            <a:ext cx="11651124" cy="6176188"/>
            <a:chOff x="261175" y="305272"/>
            <a:chExt cx="11651124" cy="6176188"/>
          </a:xfrm>
        </p:grpSpPr>
        <p:sp>
          <p:nvSpPr>
            <p:cNvPr id="14" name="等腰三角形 13"/>
            <p:cNvSpPr/>
            <p:nvPr userDrawn="1">
              <p:custDataLst>
                <p:tags r:id="rId10"/>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5" name="组合 14"/>
            <p:cNvGrpSpPr/>
            <p:nvPr userDrawn="1"/>
          </p:nvGrpSpPr>
          <p:grpSpPr>
            <a:xfrm rot="1322092">
              <a:off x="11131937" y="305272"/>
              <a:ext cx="780362" cy="670898"/>
              <a:chOff x="11170458" y="527508"/>
              <a:chExt cx="780362" cy="670898"/>
            </a:xfrm>
          </p:grpSpPr>
          <p:sp>
            <p:nvSpPr>
              <p:cNvPr id="16" name="等腰三角形 15"/>
              <p:cNvSpPr/>
              <p:nvPr userDrawn="1">
                <p:custDataLst>
                  <p:tags r:id="rId11"/>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7" name="等腰三角形 16"/>
              <p:cNvSpPr/>
              <p:nvPr userDrawn="1">
                <p:custDataLst>
                  <p:tags r:id="rId12"/>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2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2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7"/>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t>2022/5/31</a:t>
            </a:fld>
            <a:endParaRPr lang="zh-CN" altLang="en-US"/>
          </a:p>
        </p:txBody>
      </p:sp>
      <p:sp>
        <p:nvSpPr>
          <p:cNvPr id="8" name="页脚占位符 7"/>
          <p:cNvSpPr>
            <a:spLocks noGrp="1"/>
          </p:cNvSpPr>
          <p:nvPr>
            <p:ph type="ftr" sz="quarter" idx="11"/>
            <p:custDataLst>
              <p:tags r:id="rId8"/>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endParaRPr lang="zh-CN" altLang="en-US"/>
          </a:p>
        </p:txBody>
      </p:sp>
      <p:sp>
        <p:nvSpPr>
          <p:cNvPr id="9" name="灯片编号占位符 8"/>
          <p:cNvSpPr>
            <a:spLocks noGrp="1"/>
          </p:cNvSpPr>
          <p:nvPr>
            <p:ph type="sldNum" sz="quarter" idx="12"/>
            <p:custDataLst>
              <p:tags r:id="rId9"/>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8" name="组合 7"/>
          <p:cNvGrpSpPr/>
          <p:nvPr userDrawn="1">
            <p:custDataLst>
              <p:tags r:id="rId1"/>
            </p:custDataLst>
          </p:nvPr>
        </p:nvGrpSpPr>
        <p:grpSpPr>
          <a:xfrm>
            <a:off x="261175" y="305272"/>
            <a:ext cx="11651124" cy="6176188"/>
            <a:chOff x="261175" y="305272"/>
            <a:chExt cx="11651124" cy="6176188"/>
          </a:xfrm>
        </p:grpSpPr>
        <p:sp>
          <p:nvSpPr>
            <p:cNvPr id="9" name="等腰三角形 8"/>
            <p:cNvSpPr/>
            <p:nvPr userDrawn="1">
              <p:custDataLst>
                <p:tags r:id="rId6"/>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0" name="组合 9"/>
            <p:cNvGrpSpPr/>
            <p:nvPr userDrawn="1"/>
          </p:nvGrpSpPr>
          <p:grpSpPr>
            <a:xfrm rot="1322092">
              <a:off x="11131937" y="305272"/>
              <a:ext cx="780362" cy="670898"/>
              <a:chOff x="11170458" y="527508"/>
              <a:chExt cx="780362" cy="670898"/>
            </a:xfrm>
          </p:grpSpPr>
          <p:sp>
            <p:nvSpPr>
              <p:cNvPr id="11" name="等腰三角形 10"/>
              <p:cNvSpPr/>
              <p:nvPr userDrawn="1">
                <p:custDataLst>
                  <p:tags r:id="rId7"/>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2" name="等腰三角形 11"/>
              <p:cNvSpPr/>
              <p:nvPr userDrawn="1">
                <p:custDataLst>
                  <p:tags r:id="rId8"/>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日期占位符 2"/>
          <p:cNvSpPr>
            <a:spLocks noGrp="1"/>
          </p:cNvSpPr>
          <p:nvPr>
            <p:ph type="dt" sz="half" idx="10"/>
            <p:custDataLst>
              <p:tags r:id="rId3"/>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t>2022/5/31</a:t>
            </a:fld>
            <a:endParaRPr lang="zh-CN" altLang="en-US"/>
          </a:p>
        </p:txBody>
      </p:sp>
      <p:sp>
        <p:nvSpPr>
          <p:cNvPr id="4" name="页脚占位符 3"/>
          <p:cNvSpPr>
            <a:spLocks noGrp="1"/>
          </p:cNvSpPr>
          <p:nvPr>
            <p:ph type="ftr" sz="quarter" idx="11"/>
            <p:custDataLst>
              <p:tags r:id="rId4"/>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5"/>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2022/5/31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11" name="组合 10"/>
          <p:cNvGrpSpPr/>
          <p:nvPr userDrawn="1">
            <p:custDataLst>
              <p:tags r:id="rId1"/>
            </p:custDataLst>
          </p:nvPr>
        </p:nvGrpSpPr>
        <p:grpSpPr>
          <a:xfrm>
            <a:off x="261175" y="305272"/>
            <a:ext cx="11651124" cy="6176188"/>
            <a:chOff x="261175" y="305272"/>
            <a:chExt cx="11651124" cy="6176188"/>
          </a:xfrm>
        </p:grpSpPr>
        <p:sp>
          <p:nvSpPr>
            <p:cNvPr id="12" name="等腰三角形 11"/>
            <p:cNvSpPr/>
            <p:nvPr userDrawn="1">
              <p:custDataLst>
                <p:tags r:id="rId8"/>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3" name="组合 12"/>
            <p:cNvGrpSpPr/>
            <p:nvPr userDrawn="1"/>
          </p:nvGrpSpPr>
          <p:grpSpPr>
            <a:xfrm rot="1322092">
              <a:off x="11131937" y="305272"/>
              <a:ext cx="780362" cy="670898"/>
              <a:chOff x="11170458" y="527508"/>
              <a:chExt cx="780362" cy="670898"/>
            </a:xfrm>
          </p:grpSpPr>
          <p:sp>
            <p:nvSpPr>
              <p:cNvPr id="14" name="等腰三角形 13"/>
              <p:cNvSpPr/>
              <p:nvPr userDrawn="1">
                <p:custDataLst>
                  <p:tags r:id="rId9"/>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5" name="等腰三角形 14"/>
              <p:cNvSpPr/>
              <p:nvPr userDrawn="1">
                <p:custDataLst>
                  <p:tags r:id="rId10"/>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5"/>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fld id="{9EFD9D74-47D9-4702-A33C-335B63B48DBF}" type="datetimeFigureOut">
              <a:rPr lang="zh-CN" altLang="en-US" smtClean="0"/>
              <a:t>2022/5/31</a:t>
            </a:fld>
            <a:endParaRPr lang="zh-CN" altLang="en-US" dirty="0"/>
          </a:p>
        </p:txBody>
      </p:sp>
      <p:sp>
        <p:nvSpPr>
          <p:cNvPr id="6" name="页脚占位符 5"/>
          <p:cNvSpPr>
            <a:spLocks noGrp="1"/>
          </p:cNvSpPr>
          <p:nvPr>
            <p:ph type="ftr" sz="quarter" idx="11"/>
            <p:custDataLst>
              <p:tags r:id="rId6"/>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fld id="{FABC47A4-756D-490B-A52F-7D9E2C9FC05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2022/5/31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a:off x="261175" y="304800"/>
            <a:ext cx="11626025" cy="6248400"/>
            <a:chOff x="261175" y="304800"/>
            <a:chExt cx="11626025" cy="6248400"/>
          </a:xfrm>
        </p:grpSpPr>
        <p:sp>
          <p:nvSpPr>
            <p:cNvPr id="11" name="矩形 10"/>
            <p:cNvSpPr/>
            <p:nvPr userDrawn="1">
              <p:custDataLst>
                <p:tags r:id="rId7"/>
              </p:custDataLst>
            </p:nvPr>
          </p:nvSpPr>
          <p:spPr>
            <a:xfrm>
              <a:off x="304800" y="304800"/>
              <a:ext cx="11582400" cy="6248400"/>
            </a:xfrm>
            <a:prstGeom prst="rect">
              <a:avLst/>
            </a:prstGeom>
            <a:gradFill flip="none" rotWithShape="1">
              <a:gsLst>
                <a:gs pos="40000">
                  <a:schemeClr val="bg2"/>
                </a:gs>
                <a:gs pos="92000">
                  <a:schemeClr val="tx2"/>
                </a:gs>
              </a:gsLst>
              <a:lin ang="2700000" scaled="0"/>
              <a:tileRect/>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dirty="0">
                <a:solidFill>
                  <a:schemeClr val="accent3"/>
                </a:solidFill>
                <a:latin typeface="Arial" panose="020B0604020202020204" pitchFamily="34" charset="0"/>
              </a:endParaRPr>
            </a:p>
          </p:txBody>
        </p:sp>
        <p:grpSp>
          <p:nvGrpSpPr>
            <p:cNvPr id="12" name="组合 11"/>
            <p:cNvGrpSpPr/>
            <p:nvPr userDrawn="1"/>
          </p:nvGrpSpPr>
          <p:grpSpPr>
            <a:xfrm>
              <a:off x="261175" y="597763"/>
              <a:ext cx="11327050" cy="5883697"/>
              <a:chOff x="261175" y="597763"/>
              <a:chExt cx="11327050" cy="5883697"/>
            </a:xfrm>
          </p:grpSpPr>
          <p:sp>
            <p:nvSpPr>
              <p:cNvPr id="13" name="等腰三角形 12"/>
              <p:cNvSpPr/>
              <p:nvPr userDrawn="1">
                <p:custDataLst>
                  <p:tags r:id="rId8"/>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4" name="等腰三角形 13"/>
              <p:cNvSpPr/>
              <p:nvPr userDrawn="1">
                <p:custDataLst>
                  <p:tags r:id="rId9"/>
                </p:custDataLst>
              </p:nvPr>
            </p:nvSpPr>
            <p:spPr>
              <a:xfrm rot="2015744" flipV="1">
                <a:off x="11265491" y="597763"/>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marL="514350" indent="-285750" eaLnBrk="1" fontAlgn="auto" latinLnBrk="0" hangingPunct="1">
              <a:lnSpc>
                <a:spcPct val="12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panose="020B0503020204020204" charset="-122"/>
              </a:defRPr>
            </a:lvl1pPr>
            <a:lvl2pPr marL="971550" indent="-285750" eaLnBrk="1" fontAlgn="auto" latinLnBrk="0" hangingPunct="1">
              <a:lnSpc>
                <a:spcPct val="12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panose="020B0503020204020204" charset="-122"/>
              </a:defRPr>
            </a:lvl2pPr>
            <a:lvl3pPr marL="1428750" indent="-285750" eaLnBrk="1" fontAlgn="auto" latinLnBrk="0" hangingPunct="1">
              <a:lnSpc>
                <a:spcPct val="12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panose="020B0503020204020204" charset="-122"/>
              </a:defRPr>
            </a:lvl3pPr>
            <a:lvl4pPr marL="1885950" indent="-285750" eaLnBrk="1" fontAlgn="auto" latinLnBrk="0" hangingPunct="1">
              <a:lnSpc>
                <a:spcPct val="12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panose="020B0503020204020204" charset="-122"/>
              </a:defRPr>
            </a:lvl4pPr>
            <a:lvl5pPr marL="2343150" indent="-285750" eaLnBrk="1" fontAlgn="auto" latinLnBrk="0" hangingPunct="1">
              <a:lnSpc>
                <a:spcPct val="12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4"/>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t>2022/5/31</a:t>
            </a:fld>
            <a:endParaRPr lang="zh-CN" altLang="en-US"/>
          </a:p>
        </p:txBody>
      </p:sp>
      <p:sp>
        <p:nvSpPr>
          <p:cNvPr id="5" name="页脚占位符 4"/>
          <p:cNvSpPr>
            <a:spLocks noGrp="1"/>
          </p:cNvSpPr>
          <p:nvPr>
            <p:ph type="ftr" sz="quarter" idx="11"/>
            <p:custDataLst>
              <p:tags r:id="rId5"/>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lnSpc>
                <a:spcPct val="120000"/>
              </a:lnSpc>
              <a:defRPr baseline="0">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10" name="组合 9"/>
          <p:cNvGrpSpPr/>
          <p:nvPr userDrawn="1">
            <p:custDataLst>
              <p:tags r:id="rId1"/>
            </p:custDataLst>
          </p:nvPr>
        </p:nvGrpSpPr>
        <p:grpSpPr>
          <a:xfrm>
            <a:off x="261175" y="304800"/>
            <a:ext cx="11626025" cy="6248400"/>
            <a:chOff x="261175" y="304800"/>
            <a:chExt cx="11626025" cy="6248400"/>
          </a:xfrm>
        </p:grpSpPr>
        <p:sp>
          <p:nvSpPr>
            <p:cNvPr id="11" name="矩形 10"/>
            <p:cNvSpPr/>
            <p:nvPr userDrawn="1">
              <p:custDataLst>
                <p:tags r:id="rId6"/>
              </p:custDataLst>
            </p:nvPr>
          </p:nvSpPr>
          <p:spPr>
            <a:xfrm>
              <a:off x="304800" y="304800"/>
              <a:ext cx="11582400" cy="6248400"/>
            </a:xfrm>
            <a:prstGeom prst="rect">
              <a:avLst/>
            </a:prstGeom>
            <a:gradFill flip="none" rotWithShape="1">
              <a:gsLst>
                <a:gs pos="40000">
                  <a:schemeClr val="bg2"/>
                </a:gs>
                <a:gs pos="92000">
                  <a:schemeClr val="tx2"/>
                </a:gs>
              </a:gsLst>
              <a:lin ang="2700000" scaled="0"/>
              <a:tileRect/>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dirty="0">
                <a:solidFill>
                  <a:schemeClr val="accent3"/>
                </a:solidFill>
                <a:latin typeface="Arial" panose="020B0604020202020204" pitchFamily="34" charset="0"/>
              </a:endParaRPr>
            </a:p>
          </p:txBody>
        </p:sp>
        <p:grpSp>
          <p:nvGrpSpPr>
            <p:cNvPr id="12" name="组合 11"/>
            <p:cNvGrpSpPr/>
            <p:nvPr userDrawn="1"/>
          </p:nvGrpSpPr>
          <p:grpSpPr>
            <a:xfrm>
              <a:off x="261175" y="597763"/>
              <a:ext cx="11327050" cy="5883697"/>
              <a:chOff x="261175" y="597763"/>
              <a:chExt cx="11327050" cy="5883697"/>
            </a:xfrm>
          </p:grpSpPr>
          <p:sp>
            <p:nvSpPr>
              <p:cNvPr id="13" name="等腰三角形 12"/>
              <p:cNvSpPr/>
              <p:nvPr userDrawn="1">
                <p:custDataLst>
                  <p:tags r:id="rId7"/>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4" name="等腰三角形 13"/>
              <p:cNvSpPr/>
              <p:nvPr userDrawn="1">
                <p:custDataLst>
                  <p:tags r:id="rId8"/>
                </p:custDataLst>
              </p:nvPr>
            </p:nvSpPr>
            <p:spPr>
              <a:xfrm rot="2015744" flipV="1">
                <a:off x="11265491" y="597763"/>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3" name="日期占位符 2"/>
          <p:cNvSpPr>
            <a:spLocks noGrp="1"/>
          </p:cNvSpPr>
          <p:nvPr>
            <p:ph type="dt" sz="half" idx="10"/>
            <p:custDataLst>
              <p:tags r:id="rId2"/>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t>2022/5/31</a:t>
            </a:fld>
            <a:endParaRPr lang="zh-CN" altLang="en-US"/>
          </a:p>
        </p:txBody>
      </p:sp>
      <p:sp>
        <p:nvSpPr>
          <p:cNvPr id="4" name="页脚占位符 3"/>
          <p:cNvSpPr>
            <a:spLocks noGrp="1"/>
          </p:cNvSpPr>
          <p:nvPr>
            <p:ph type="ftr" sz="quarter" idx="11"/>
            <p:custDataLst>
              <p:tags r:id="rId3"/>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7" name="组合 6"/>
          <p:cNvGrpSpPr/>
          <p:nvPr userDrawn="1">
            <p:custDataLst>
              <p:tags r:id="rId1"/>
            </p:custDataLst>
          </p:nvPr>
        </p:nvGrpSpPr>
        <p:grpSpPr>
          <a:xfrm>
            <a:off x="261175" y="180644"/>
            <a:ext cx="11740482" cy="6300816"/>
            <a:chOff x="261175" y="180644"/>
            <a:chExt cx="11740482" cy="6300816"/>
          </a:xfrm>
        </p:grpSpPr>
        <p:sp>
          <p:nvSpPr>
            <p:cNvPr id="8" name="等腰三角形 7"/>
            <p:cNvSpPr/>
            <p:nvPr userDrawn="1">
              <p:custDataLst>
                <p:tags r:id="rId7"/>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9" name="组合 8"/>
            <p:cNvGrpSpPr/>
            <p:nvPr userDrawn="1"/>
          </p:nvGrpSpPr>
          <p:grpSpPr>
            <a:xfrm rot="1322092">
              <a:off x="11233066" y="180644"/>
              <a:ext cx="768591" cy="666134"/>
              <a:chOff x="11216987" y="376430"/>
              <a:chExt cx="768591" cy="666134"/>
            </a:xfrm>
          </p:grpSpPr>
          <p:sp>
            <p:nvSpPr>
              <p:cNvPr id="10" name="等腰三角形 9"/>
              <p:cNvSpPr/>
              <p:nvPr userDrawn="1">
                <p:custDataLst>
                  <p:tags r:id="rId8"/>
                </p:custDataLst>
              </p:nvPr>
            </p:nvSpPr>
            <p:spPr>
              <a:xfrm rot="693652" flipV="1">
                <a:off x="11216987" y="76434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1" name="等腰三角形 10"/>
              <p:cNvSpPr/>
              <p:nvPr userDrawn="1">
                <p:custDataLst>
                  <p:tags r:id="rId9"/>
                </p:custDataLst>
              </p:nvPr>
            </p:nvSpPr>
            <p:spPr>
              <a:xfrm rot="18492899" flipV="1">
                <a:off x="11685102" y="3986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6" name="矩形 5"/>
          <p:cNvSpPr/>
          <p:nvPr>
            <p:custDataLst>
              <p:tags r:id="rId2"/>
            </p:custDataLst>
          </p:nvPr>
        </p:nvSpPr>
        <p:spPr>
          <a:xfrm>
            <a:off x="1009650" y="850900"/>
            <a:ext cx="10172700" cy="515620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 name="标题 1"/>
          <p:cNvSpPr>
            <a:spLocks noGrp="1"/>
          </p:cNvSpPr>
          <p:nvPr>
            <p:ph type="title" hasCustomPrompt="1"/>
            <p:custDataLst>
              <p:tags r:id="rId3"/>
            </p:custDataLst>
          </p:nvPr>
        </p:nvSpPr>
        <p:spPr>
          <a:xfrm>
            <a:off x="2726807" y="2146286"/>
            <a:ext cx="6738386" cy="2565428"/>
          </a:xfrm>
        </p:spPr>
        <p:txBody>
          <a:bodyPr vert="horz" lIns="90000" tIns="46800" rIns="90000" bIns="46800" rtlCol="0" anchor="ctr" anchorCtr="0">
            <a:normAutofit/>
          </a:bodyPr>
          <a:lstStyle>
            <a:lvl1pPr marL="0" marR="0" algn="ctr" defTabSz="914400" rtl="0" eaLnBrk="1" fontAlgn="auto" latinLnBrk="0" hangingPunct="1">
              <a:lnSpc>
                <a:spcPct val="100000"/>
              </a:lnSpc>
              <a:buNone/>
              <a:defRPr kumimoji="0" lang="zh-CN" altLang="en-US" sz="6600" b="1" i="0" u="none" strike="noStrike" kern="1200" cap="none" spc="600" normalizeH="0" baseline="0" noProof="1" dirty="0">
                <a:solidFill>
                  <a:schemeClr val="accent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t>2022/5/31</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defRPr>
            </a:lvl1pPr>
          </a:lstStyle>
          <a:p>
            <a:fld id="{49AE70B2-8BF9-45C0-BB95-33D1B9D3A854}"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通用">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0" name="等腰三角形 9"/>
          <p:cNvSpPr/>
          <p:nvPr userDrawn="1">
            <p:custDataLst>
              <p:tags r:id="rId1"/>
            </p:custDataLst>
          </p:nvPr>
        </p:nvSpPr>
        <p:spPr>
          <a:xfrm rot="2315082">
            <a:off x="260985" y="6021705"/>
            <a:ext cx="533400" cy="45974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1" name="组合 10"/>
          <p:cNvGrpSpPr/>
          <p:nvPr userDrawn="1">
            <p:custDataLst>
              <p:tags r:id="rId2"/>
            </p:custDataLst>
          </p:nvPr>
        </p:nvGrpSpPr>
        <p:grpSpPr>
          <a:xfrm rot="1322092">
            <a:off x="11132185" y="305435"/>
            <a:ext cx="780415" cy="671195"/>
            <a:chOff x="11170458" y="527508"/>
            <a:chExt cx="780362" cy="670898"/>
          </a:xfrm>
        </p:grpSpPr>
        <p:sp>
          <p:nvSpPr>
            <p:cNvPr id="12" name="等腰三角形 11"/>
            <p:cNvSpPr/>
            <p:nvPr userDrawn="1">
              <p:custDataLst>
                <p:tags r:id="rId7"/>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3" name="等腰三角形 12"/>
            <p:cNvSpPr/>
            <p:nvPr userDrawn="1">
              <p:custDataLst>
                <p:tags r:id="rId8"/>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sp>
        <p:nvSpPr>
          <p:cNvPr id="2" name="标题 1"/>
          <p:cNvSpPr>
            <a:spLocks noGrp="1"/>
          </p:cNvSpPr>
          <p:nvPr>
            <p:ph type="title"/>
            <p:custDataLst>
              <p:tags r:id="rId3"/>
            </p:custDataLst>
          </p:nvPr>
        </p:nvSpPr>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4"/>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t>2022/5/31</a:t>
            </a:fld>
            <a:endParaRPr lang="zh-CN" altLang="en-US"/>
          </a:p>
        </p:txBody>
      </p:sp>
      <p:sp>
        <p:nvSpPr>
          <p:cNvPr id="4" name="页脚占位符 3"/>
          <p:cNvSpPr>
            <a:spLocks noGrp="1"/>
          </p:cNvSpPr>
          <p:nvPr>
            <p:ph type="ftr" sz="quarter" idx="11"/>
            <p:custDataLst>
              <p:tags r:id="rId5"/>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相框">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9" name="矩形 8"/>
          <p:cNvSpPr/>
          <p:nvPr userDrawn="1">
            <p:custDataLst>
              <p:tags r:id="rId1"/>
            </p:custDataLst>
          </p:nvPr>
        </p:nvSpPr>
        <p:spPr>
          <a:xfrm>
            <a:off x="304800" y="304800"/>
            <a:ext cx="11582400" cy="6248400"/>
          </a:xfrm>
          <a:prstGeom prst="rect">
            <a:avLst/>
          </a:prstGeom>
          <a:gradFill flip="none" rotWithShape="1">
            <a:gsLst>
              <a:gs pos="40000">
                <a:schemeClr val="bg2"/>
              </a:gs>
              <a:gs pos="92000">
                <a:schemeClr val="tx2"/>
              </a:gs>
            </a:gsLst>
            <a:lin ang="2700000" scaled="0"/>
            <a:tileRect/>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dirty="0">
              <a:solidFill>
                <a:schemeClr val="accent3"/>
              </a:solidFill>
              <a:latin typeface="Arial" panose="020B0604020202020204" pitchFamily="34" charset="0"/>
            </a:endParaRPr>
          </a:p>
        </p:txBody>
      </p:sp>
      <p:sp>
        <p:nvSpPr>
          <p:cNvPr id="11" name="等腰三角形 10"/>
          <p:cNvSpPr/>
          <p:nvPr userDrawn="1">
            <p:custDataLst>
              <p:tags r:id="rId2"/>
            </p:custDataLst>
          </p:nvPr>
        </p:nvSpPr>
        <p:spPr>
          <a:xfrm rot="2315082">
            <a:off x="260985" y="6021705"/>
            <a:ext cx="533400" cy="45974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3" name="等腰三角形 12"/>
          <p:cNvSpPr/>
          <p:nvPr userDrawn="1">
            <p:custDataLst>
              <p:tags r:id="rId3"/>
            </p:custDataLst>
          </p:nvPr>
        </p:nvSpPr>
        <p:spPr>
          <a:xfrm rot="2015744" flipV="1">
            <a:off x="11265535" y="597535"/>
            <a:ext cx="322580" cy="27813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2" name="标题 1"/>
          <p:cNvSpPr>
            <a:spLocks noGrp="1"/>
          </p:cNvSpPr>
          <p:nvPr>
            <p:ph type="title" hasCustomPrompt="1"/>
            <p:custDataLst>
              <p:tags r:id="rId4"/>
            </p:custDataLst>
          </p:nvPr>
        </p:nvSpPr>
        <p:spPr>
          <a:xfrm>
            <a:off x="1281600" y="1249200"/>
            <a:ext cx="9626400" cy="723600"/>
          </a:xfrm>
        </p:spPr>
        <p:txBody>
          <a:bodyPr anchor="ctr"/>
          <a:lstStyle>
            <a:lvl1pPr>
              <a:defRPr sz="3200" baseline="0">
                <a:latin typeface="Arial" panose="020B0604020202020204" pitchFamily="34" charset="0"/>
                <a:ea typeface="微软雅黑" panose="020B0503020204020204" charset="-122"/>
              </a:defRPr>
            </a:lvl1pPr>
          </a:lstStyle>
          <a:p>
            <a:r>
              <a:rPr lang="zh-CN" altLang="en-US" dirty="0"/>
              <a:t>单击此处编辑标题</a:t>
            </a:r>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6"/>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t>2022/5/31</a:t>
            </a:fld>
            <a:endParaRPr lang="zh-CN" altLang="en-US"/>
          </a:p>
        </p:txBody>
      </p:sp>
      <p:sp>
        <p:nvSpPr>
          <p:cNvPr id="4" name="页脚占位符 3"/>
          <p:cNvSpPr>
            <a:spLocks noGrp="1"/>
          </p:cNvSpPr>
          <p:nvPr>
            <p:ph type="ftr" sz="quarter" idx="11"/>
            <p:custDataLst>
              <p:tags r:id="rId7"/>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左右">
    <p:bg>
      <p:bgPr>
        <a:gradFill>
          <a:gsLst>
            <a:gs pos="0">
              <a:schemeClr val="tx2"/>
            </a:gs>
            <a:gs pos="100000">
              <a:schemeClr val="bg2"/>
            </a:gs>
          </a:gsLst>
          <a:lin ang="240000" scaled="0"/>
        </a:gra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1"/>
            <a:ext cx="4823460" cy="6858000"/>
          </a:xfrm>
          <a:prstGeom prst="rect">
            <a:avLst/>
          </a:prstGeom>
          <a:gradFill>
            <a:gsLst>
              <a:gs pos="0">
                <a:schemeClr val="bg2"/>
              </a:gs>
              <a:gs pos="100000">
                <a:schemeClr val="tx2"/>
              </a:gs>
            </a:gsLst>
            <a:lin ang="2700000" scaled="0"/>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tLang="zh-CN" sz="1600" baseline="0" dirty="0">
              <a:solidFill>
                <a:schemeClr val="accent3"/>
              </a:solidFill>
              <a:latin typeface="Arial" panose="020B0604020202020204" pitchFamily="34" charset="0"/>
              <a:sym typeface="+mn-ea"/>
            </a:endParaRPr>
          </a:p>
        </p:txBody>
      </p:sp>
      <p:sp>
        <p:nvSpPr>
          <p:cNvPr id="18" name="等腰三角形 17"/>
          <p:cNvSpPr/>
          <p:nvPr userDrawn="1">
            <p:custDataLst>
              <p:tags r:id="rId2"/>
            </p:custDataLst>
          </p:nvPr>
        </p:nvSpPr>
        <p:spPr>
          <a:xfrm rot="2315082">
            <a:off x="260985" y="6021705"/>
            <a:ext cx="533400" cy="45974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9" name="组合 18"/>
          <p:cNvGrpSpPr/>
          <p:nvPr userDrawn="1">
            <p:custDataLst>
              <p:tags r:id="rId3"/>
            </p:custDataLst>
          </p:nvPr>
        </p:nvGrpSpPr>
        <p:grpSpPr>
          <a:xfrm rot="1322092">
            <a:off x="11132185" y="305435"/>
            <a:ext cx="780415" cy="671195"/>
            <a:chOff x="11170458" y="527508"/>
            <a:chExt cx="780362" cy="670898"/>
          </a:xfrm>
        </p:grpSpPr>
        <p:sp>
          <p:nvSpPr>
            <p:cNvPr id="20" name="等腰三角形 19"/>
            <p:cNvSpPr/>
            <p:nvPr userDrawn="1">
              <p:custDataLst>
                <p:tags r:id="rId10"/>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21" name="等腰三角形 20"/>
            <p:cNvSpPr/>
            <p:nvPr userDrawn="1">
              <p:custDataLst>
                <p:tags r:id="rId11"/>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sp>
        <p:nvSpPr>
          <p:cNvPr id="2" name="标题 1"/>
          <p:cNvSpPr>
            <a:spLocks noGrp="1"/>
          </p:cNvSpPr>
          <p:nvPr>
            <p:ph type="title" hasCustomPrompt="1"/>
            <p:custDataLst>
              <p:tags r:id="rId4"/>
            </p:custDataLst>
          </p:nvPr>
        </p:nvSpPr>
        <p:spPr>
          <a:xfrm>
            <a:off x="583200" y="770400"/>
            <a:ext cx="3960000" cy="882000"/>
          </a:xfrm>
        </p:spPr>
        <p:txBody>
          <a:bodyPr anchor="ctr"/>
          <a:lstStyle>
            <a:lvl1pPr>
              <a:defRPr sz="3600" baseline="0">
                <a:latin typeface="Arial" panose="020B0604020202020204" pitchFamily="34" charset="0"/>
                <a:ea typeface="微软雅黑" panose="020B0503020204020204" charset="-122"/>
              </a:defRPr>
            </a:lvl1pPr>
          </a:lstStyle>
          <a:p>
            <a:r>
              <a:rPr lang="zh-CN" altLang="en-US" dirty="0"/>
              <a:t>单击编辑标题</a:t>
            </a:r>
          </a:p>
        </p:txBody>
      </p:sp>
      <p:sp>
        <p:nvSpPr>
          <p:cNvPr id="3" name="日期占位符 2"/>
          <p:cNvSpPr>
            <a:spLocks noGrp="1"/>
          </p:cNvSpPr>
          <p:nvPr>
            <p:ph type="dt" sz="half" idx="10"/>
            <p:custDataLst>
              <p:tags r:id="rId5"/>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t>2022/5/31</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586800" y="1764000"/>
            <a:ext cx="3956400" cy="4093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9"/>
            </p:custDataLst>
          </p:nvPr>
        </p:nvSpPr>
        <p:spPr>
          <a:xfrm>
            <a:off x="5101200" y="769938"/>
            <a:ext cx="6480000" cy="5087937"/>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上下">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gradFill flip="none" rotWithShape="1">
            <a:gsLst>
              <a:gs pos="40000">
                <a:schemeClr val="bg2"/>
              </a:gs>
              <a:gs pos="92000">
                <a:schemeClr val="tx2"/>
              </a:gs>
            </a:gsLst>
            <a:lin ang="2700000" scaled="0"/>
            <a:tileRect/>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tLang="zh-CN" sz="1600" baseline="0">
              <a:solidFill>
                <a:schemeClr val="accent3"/>
              </a:solidFill>
              <a:latin typeface="Arial" panose="020B0604020202020204" pitchFamily="34" charset="0"/>
              <a:sym typeface="+mn-ea"/>
            </a:endParaRPr>
          </a:p>
        </p:txBody>
      </p:sp>
      <p:sp>
        <p:nvSpPr>
          <p:cNvPr id="16" name="等腰三角形 15"/>
          <p:cNvSpPr/>
          <p:nvPr userDrawn="1">
            <p:custDataLst>
              <p:tags r:id="rId2"/>
            </p:custDataLst>
          </p:nvPr>
        </p:nvSpPr>
        <p:spPr>
          <a:xfrm rot="2315082">
            <a:off x="260985" y="6021705"/>
            <a:ext cx="533400" cy="45974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7" name="组合 16"/>
          <p:cNvGrpSpPr/>
          <p:nvPr userDrawn="1">
            <p:custDataLst>
              <p:tags r:id="rId3"/>
            </p:custDataLst>
          </p:nvPr>
        </p:nvGrpSpPr>
        <p:grpSpPr>
          <a:xfrm rot="1322092">
            <a:off x="11132185" y="305435"/>
            <a:ext cx="780415" cy="671195"/>
            <a:chOff x="11170458" y="527508"/>
            <a:chExt cx="780362" cy="670898"/>
          </a:xfrm>
        </p:grpSpPr>
        <p:sp>
          <p:nvSpPr>
            <p:cNvPr id="18" name="等腰三角形 17"/>
            <p:cNvSpPr/>
            <p:nvPr userDrawn="1">
              <p:custDataLst>
                <p:tags r:id="rId10"/>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9" name="等腰三角形 18"/>
            <p:cNvSpPr/>
            <p:nvPr userDrawn="1">
              <p:custDataLst>
                <p:tags r:id="rId11"/>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sp>
        <p:nvSpPr>
          <p:cNvPr id="2" name="标题 1"/>
          <p:cNvSpPr>
            <a:spLocks noGrp="1"/>
          </p:cNvSpPr>
          <p:nvPr>
            <p:ph type="title"/>
            <p:custDataLst>
              <p:tags r:id="rId4"/>
            </p:custDataLst>
          </p:nvPr>
        </p:nvSpPr>
        <p:spPr>
          <a:xfrm>
            <a:off x="612000" y="781200"/>
            <a:ext cx="10976400" cy="626400"/>
          </a:xfrm>
        </p:spPr>
        <p:txBody>
          <a:bodyPr anchor="ctr"/>
          <a:lstStyle>
            <a:lvl1pPr algn="ctr">
              <a:defRPr sz="3600"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t>2022/5/31</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8"/>
            </p:custDataLst>
          </p:nvPr>
        </p:nvSpPr>
        <p:spPr>
          <a:xfrm>
            <a:off x="612000" y="1659600"/>
            <a:ext cx="10975975" cy="828000"/>
          </a:xfrm>
        </p:spPr>
        <p:txBody>
          <a:bodyPr/>
          <a:lstStyle>
            <a:lvl1pPr algn="ct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9" name="内容占位符 8"/>
          <p:cNvSpPr>
            <a:spLocks noGrp="1"/>
          </p:cNvSpPr>
          <p:nvPr>
            <p:ph sz="quarter" idx="14"/>
            <p:custDataLst>
              <p:tags r:id="rId9"/>
            </p:custDataLst>
          </p:nvPr>
        </p:nvSpPr>
        <p:spPr>
          <a:xfrm>
            <a:off x="612775" y="2808000"/>
            <a:ext cx="10965600" cy="34308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下上">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gradFill flip="none" rotWithShape="1">
            <a:gsLst>
              <a:gs pos="40000">
                <a:schemeClr val="bg2"/>
              </a:gs>
              <a:gs pos="92000">
                <a:schemeClr val="tx2"/>
              </a:gs>
            </a:gsLst>
            <a:lin ang="2700000" scaled="0"/>
            <a:tileRect/>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tLang="zh-CN" sz="1600" baseline="0">
              <a:solidFill>
                <a:schemeClr val="accent3"/>
              </a:solidFill>
              <a:latin typeface="Arial" panose="020B0604020202020204" pitchFamily="34" charset="0"/>
              <a:sym typeface="+mn-ea"/>
            </a:endParaRPr>
          </a:p>
        </p:txBody>
      </p:sp>
      <p:sp>
        <p:nvSpPr>
          <p:cNvPr id="17" name="等腰三角形 16"/>
          <p:cNvSpPr/>
          <p:nvPr userDrawn="1">
            <p:custDataLst>
              <p:tags r:id="rId2"/>
            </p:custDataLst>
          </p:nvPr>
        </p:nvSpPr>
        <p:spPr>
          <a:xfrm rot="2315082">
            <a:off x="260985" y="6021705"/>
            <a:ext cx="533400" cy="45974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8" name="组合 17"/>
          <p:cNvGrpSpPr/>
          <p:nvPr userDrawn="1">
            <p:custDataLst>
              <p:tags r:id="rId3"/>
            </p:custDataLst>
          </p:nvPr>
        </p:nvGrpSpPr>
        <p:grpSpPr>
          <a:xfrm rot="1322092">
            <a:off x="11132185" y="305435"/>
            <a:ext cx="780415" cy="671195"/>
            <a:chOff x="11170458" y="527508"/>
            <a:chExt cx="780362" cy="670898"/>
          </a:xfrm>
        </p:grpSpPr>
        <p:sp>
          <p:nvSpPr>
            <p:cNvPr id="19" name="等腰三角形 18"/>
            <p:cNvSpPr/>
            <p:nvPr userDrawn="1">
              <p:custDataLst>
                <p:tags r:id="rId10"/>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20" name="等腰三角形 19"/>
            <p:cNvSpPr/>
            <p:nvPr userDrawn="1">
              <p:custDataLst>
                <p:tags r:id="rId11"/>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sp>
        <p:nvSpPr>
          <p:cNvPr id="2" name="标题 1"/>
          <p:cNvSpPr>
            <a:spLocks noGrp="1"/>
          </p:cNvSpPr>
          <p:nvPr>
            <p:ph type="title"/>
            <p:custDataLst>
              <p:tags r:id="rId4"/>
            </p:custDataLst>
          </p:nvPr>
        </p:nvSpPr>
        <p:spPr>
          <a:xfrm>
            <a:off x="604800" y="669600"/>
            <a:ext cx="10976400" cy="565200"/>
          </a:xfrm>
        </p:spPr>
        <p:txBody>
          <a:bodyPr anchor="ctr"/>
          <a:lstStyle>
            <a:lvl1pPr algn="ctr">
              <a:defRPr sz="3200"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5"/>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t>2022/5/31</a:t>
            </a:fld>
            <a:endParaRPr lang="zh-CN" altLang="en-US"/>
          </a:p>
        </p:txBody>
      </p:sp>
      <p:sp>
        <p:nvSpPr>
          <p:cNvPr id="4" name="页脚占位符 3"/>
          <p:cNvSpPr>
            <a:spLocks noGrp="1"/>
          </p:cNvSpPr>
          <p:nvPr>
            <p:ph type="ftr" sz="quarter" idx="11"/>
            <p:custDataLst>
              <p:tags r:id="rId6"/>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导航">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gradFill>
            <a:gsLst>
              <a:gs pos="100000">
                <a:schemeClr val="tx2"/>
              </a:gs>
              <a:gs pos="53000">
                <a:schemeClr val="bg2"/>
              </a:gs>
            </a:gsLst>
            <a:lin ang="0" scaled="1"/>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tLang="zh-CN" sz="1600" baseline="0">
              <a:solidFill>
                <a:schemeClr val="accent3"/>
              </a:solidFill>
              <a:latin typeface="Arial" panose="020B0604020202020204" pitchFamily="34" charset="0"/>
              <a:sym typeface="+mn-ea"/>
            </a:endParaRPr>
          </a:p>
        </p:txBody>
      </p:sp>
      <p:sp>
        <p:nvSpPr>
          <p:cNvPr id="19" name="等腰三角形 18"/>
          <p:cNvSpPr/>
          <p:nvPr userDrawn="1">
            <p:custDataLst>
              <p:tags r:id="rId2"/>
            </p:custDataLst>
          </p:nvPr>
        </p:nvSpPr>
        <p:spPr>
          <a:xfrm rot="2315082">
            <a:off x="260985" y="6021705"/>
            <a:ext cx="533400" cy="45974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20" name="组合 19"/>
          <p:cNvGrpSpPr/>
          <p:nvPr userDrawn="1">
            <p:custDataLst>
              <p:tags r:id="rId3"/>
            </p:custDataLst>
          </p:nvPr>
        </p:nvGrpSpPr>
        <p:grpSpPr>
          <a:xfrm rot="1322092">
            <a:off x="11132185" y="305435"/>
            <a:ext cx="780415" cy="671195"/>
            <a:chOff x="11170458" y="527508"/>
            <a:chExt cx="780362" cy="670898"/>
          </a:xfrm>
        </p:grpSpPr>
        <p:sp>
          <p:nvSpPr>
            <p:cNvPr id="21" name="等腰三角形 20"/>
            <p:cNvSpPr/>
            <p:nvPr userDrawn="1">
              <p:custDataLst>
                <p:tags r:id="rId14"/>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22" name="等腰三角形 21"/>
            <p:cNvSpPr/>
            <p:nvPr userDrawn="1">
              <p:custDataLst>
                <p:tags r:id="rId15"/>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sp>
        <p:nvSpPr>
          <p:cNvPr id="12" name="等腰三角形 11"/>
          <p:cNvSpPr/>
          <p:nvPr userDrawn="1">
            <p:custDataLst>
              <p:tags r:id="rId4"/>
            </p:custDataLst>
          </p:nvPr>
        </p:nvSpPr>
        <p:spPr>
          <a:xfrm rot="2315082">
            <a:off x="11583673" y="6292840"/>
            <a:ext cx="409674" cy="353168"/>
          </a:xfrm>
          <a:prstGeom prst="triangle">
            <a:avLst/>
          </a:prstGeom>
          <a:no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panose="020B0503020204020204" charset="-122"/>
            </a:endParaRPr>
          </a:p>
        </p:txBody>
      </p:sp>
      <p:sp>
        <p:nvSpPr>
          <p:cNvPr id="14" name="等腰三角形 13"/>
          <p:cNvSpPr/>
          <p:nvPr userDrawn="1">
            <p:custDataLst>
              <p:tags r:id="rId5"/>
            </p:custDataLst>
          </p:nvPr>
        </p:nvSpPr>
        <p:spPr>
          <a:xfrm rot="17631882" flipV="1">
            <a:off x="11607142" y="5636809"/>
            <a:ext cx="533400" cy="459828"/>
          </a:xfrm>
          <a:prstGeom prst="triangle">
            <a:avLst/>
          </a:prstGeom>
          <a:no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a typeface="微软雅黑" panose="020B0503020204020204" charset="-122"/>
            </a:endParaRPr>
          </a:p>
        </p:txBody>
      </p:sp>
      <p:sp>
        <p:nvSpPr>
          <p:cNvPr id="2" name="标题 1"/>
          <p:cNvSpPr>
            <a:spLocks noGrp="1"/>
          </p:cNvSpPr>
          <p:nvPr>
            <p:ph type="title"/>
            <p:custDataLst>
              <p:tags r:id="rId6"/>
            </p:custDataLst>
          </p:nvPr>
        </p:nvSpPr>
        <p:spPr>
          <a:xfrm>
            <a:off x="579600" y="237600"/>
            <a:ext cx="11037600" cy="441964"/>
          </a:xfrm>
        </p:spPr>
        <p:txBody>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p>
        </p:txBody>
      </p:sp>
      <p:sp>
        <p:nvSpPr>
          <p:cNvPr id="3" name="日期占位符 2"/>
          <p:cNvSpPr>
            <a:spLocks noGrp="1"/>
          </p:cNvSpPr>
          <p:nvPr>
            <p:ph type="dt" sz="half" idx="10"/>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t>2022/5/31</a:t>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10"/>
            </p:custDataLst>
          </p:nvPr>
        </p:nvSpPr>
        <p:spPr>
          <a:xfrm>
            <a:off x="579600" y="1663200"/>
            <a:ext cx="53424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11"/>
            </p:custDataLst>
          </p:nvPr>
        </p:nvSpPr>
        <p:spPr>
          <a:xfrm>
            <a:off x="6242400" y="1663200"/>
            <a:ext cx="5367600" cy="2894400"/>
          </a:xfrm>
        </p:spPr>
        <p:txBody>
          <a:bodyPr/>
          <a:lstStyle>
            <a:lvl1pPr>
              <a:defRPr baseline="0">
                <a:latin typeface="Arial" panose="020B0604020202020204" pitchFamily="34" charset="0"/>
                <a:ea typeface="微软雅黑" panose="020B0503020204020204" charset="-122"/>
              </a:defRPr>
            </a:lvl1pPr>
            <a:lvl2pPr>
              <a:defRPr baseline="0">
                <a:latin typeface="Arial" panose="020B0604020202020204" pitchFamily="34" charset="0"/>
                <a:ea typeface="微软雅黑" panose="020B0503020204020204" charset="-122"/>
              </a:defRPr>
            </a:lvl2pPr>
            <a:lvl3pPr>
              <a:defRPr baseline="0">
                <a:latin typeface="Arial" panose="020B0604020202020204" pitchFamily="34" charset="0"/>
                <a:ea typeface="微软雅黑" panose="020B0503020204020204" charset="-122"/>
              </a:defRPr>
            </a:lvl3pPr>
            <a:lvl4pPr>
              <a:defRPr baseline="0">
                <a:latin typeface="Arial" panose="020B0604020202020204" pitchFamily="34" charset="0"/>
                <a:ea typeface="微软雅黑" panose="020B0503020204020204" charset="-122"/>
              </a:defRPr>
            </a:lvl4pPr>
            <a:lvl5pPr>
              <a:defRPr baseline="0">
                <a:latin typeface="Arial" panose="020B0604020202020204" pitchFamily="34" charset="0"/>
                <a:ea typeface="微软雅黑" panose="020B050302020402020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12"/>
            </p:custDataLst>
          </p:nvPr>
        </p:nvSpPr>
        <p:spPr>
          <a:xfrm>
            <a:off x="572400" y="4816800"/>
            <a:ext cx="53424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13"/>
            </p:custDataLst>
          </p:nvPr>
        </p:nvSpPr>
        <p:spPr>
          <a:xfrm>
            <a:off x="6253200" y="4813200"/>
            <a:ext cx="5367600" cy="781200"/>
          </a:xfrm>
        </p:spPr>
        <p:txBody>
          <a:bodyPr/>
          <a:lstStyle>
            <a:lvl1pP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腰带">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4" name="等腰三角形 13"/>
          <p:cNvSpPr/>
          <p:nvPr userDrawn="1">
            <p:custDataLst>
              <p:tags r:id="rId1"/>
            </p:custDataLst>
          </p:nvPr>
        </p:nvSpPr>
        <p:spPr>
          <a:xfrm rot="2315082">
            <a:off x="260985" y="6021705"/>
            <a:ext cx="533400" cy="45974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5" name="组合 14"/>
          <p:cNvGrpSpPr/>
          <p:nvPr userDrawn="1">
            <p:custDataLst>
              <p:tags r:id="rId2"/>
            </p:custDataLst>
          </p:nvPr>
        </p:nvGrpSpPr>
        <p:grpSpPr>
          <a:xfrm rot="1322092">
            <a:off x="11132185" y="305435"/>
            <a:ext cx="780415" cy="671195"/>
            <a:chOff x="11170458" y="527508"/>
            <a:chExt cx="780362" cy="670898"/>
          </a:xfrm>
        </p:grpSpPr>
        <p:sp>
          <p:nvSpPr>
            <p:cNvPr id="20" name="等腰三角形 19"/>
            <p:cNvSpPr/>
            <p:nvPr userDrawn="1">
              <p:custDataLst>
                <p:tags r:id="rId9"/>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21" name="等腰三角形 20"/>
            <p:cNvSpPr/>
            <p:nvPr userDrawn="1">
              <p:custDataLst>
                <p:tags r:id="rId10"/>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sp>
        <p:nvSpPr>
          <p:cNvPr id="10" name="矩形 9"/>
          <p:cNvSpPr/>
          <p:nvPr userDrawn="1">
            <p:custDataLst>
              <p:tags r:id="rId3"/>
            </p:custDataLst>
          </p:nvPr>
        </p:nvSpPr>
        <p:spPr>
          <a:xfrm>
            <a:off x="0" y="959224"/>
            <a:ext cx="12192000" cy="4939553"/>
          </a:xfrm>
          <a:prstGeom prst="rect">
            <a:avLst/>
          </a:prstGeom>
          <a:gradFill flip="none" rotWithShape="1">
            <a:gsLst>
              <a:gs pos="69000">
                <a:schemeClr val="bg2"/>
              </a:gs>
              <a:gs pos="92000">
                <a:schemeClr val="tx2"/>
              </a:gs>
            </a:gsLst>
            <a:lin ang="2700000" scaled="0"/>
            <a:tileRect/>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tLang="zh-CN" sz="1600" baseline="0" dirty="0">
              <a:solidFill>
                <a:schemeClr val="accent3"/>
              </a:solidFill>
              <a:latin typeface="Arial" panose="020B0604020202020204" pitchFamily="34" charset="0"/>
              <a:sym typeface="+mn-ea"/>
            </a:endParaRPr>
          </a:p>
        </p:txBody>
      </p:sp>
      <p:sp>
        <p:nvSpPr>
          <p:cNvPr id="2" name="标题 1"/>
          <p:cNvSpPr>
            <a:spLocks noGrp="1"/>
          </p:cNvSpPr>
          <p:nvPr userDrawn="1">
            <p:ph type="title" hasCustomPrompt="1"/>
            <p:custDataLst>
              <p:tags r:id="rId4"/>
            </p:custDataLst>
          </p:nvPr>
        </p:nvSpPr>
        <p:spPr>
          <a:xfrm>
            <a:off x="1522800" y="1339200"/>
            <a:ext cx="9144000" cy="2386800"/>
          </a:xfrm>
        </p:spPr>
        <p:txBody>
          <a:bodyPr anchor="b"/>
          <a:lstStyle>
            <a:lvl1pPr algn="ctr">
              <a:defRPr sz="6000" baseline="0">
                <a:latin typeface="Arial" panose="020B0604020202020204" pitchFamily="34" charset="0"/>
                <a:ea typeface="微软雅黑" panose="020B0503020204020204" charset="-122"/>
              </a:defRPr>
            </a:lvl1pPr>
          </a:lstStyle>
          <a:p>
            <a:r>
              <a:rPr lang="zh-CN" altLang="en-US" dirty="0"/>
              <a:t>单击此处编辑标题</a:t>
            </a:r>
          </a:p>
        </p:txBody>
      </p:sp>
      <p:sp>
        <p:nvSpPr>
          <p:cNvPr id="3" name="日期占位符 2"/>
          <p:cNvSpPr>
            <a:spLocks noGrp="1"/>
          </p:cNvSpPr>
          <p:nvPr userDrawn="1">
            <p:ph type="dt" sz="half" idx="10"/>
            <p:custDataLst>
              <p:tags r:id="rId5"/>
            </p:custDataLst>
          </p:nvPr>
        </p:nvSpPr>
        <p:spPr/>
        <p:txBody>
          <a:bodyPr/>
          <a:lstStyle>
            <a:lvl1pPr>
              <a:defRPr baseline="0">
                <a:latin typeface="Arial" panose="020B0604020202020204" pitchFamily="34" charset="0"/>
                <a:ea typeface="微软雅黑" panose="020B0503020204020204" charset="-122"/>
              </a:defRPr>
            </a:lvl1pPr>
          </a:lstStyle>
          <a:p>
            <a:fld id="{760FBDFE-C587-4B4C-A407-44438C67B59E}" type="datetimeFigureOut">
              <a:rPr lang="zh-CN" altLang="en-US" smtClean="0"/>
              <a:t>2022/5/31</a:t>
            </a:fld>
            <a:endParaRPr lang="zh-CN" altLang="en-US"/>
          </a:p>
        </p:txBody>
      </p:sp>
      <p:sp>
        <p:nvSpPr>
          <p:cNvPr id="4" name="页脚占位符 3"/>
          <p:cNvSpPr>
            <a:spLocks noGrp="1"/>
          </p:cNvSpPr>
          <p:nvPr userDrawn="1">
            <p:ph type="ftr" sz="quarter" idx="11"/>
            <p:custDataLst>
              <p:tags r:id="rId6"/>
            </p:custDataLst>
          </p:nvPr>
        </p:nvSpPr>
        <p:spPr/>
        <p:txBody>
          <a:bodyPr/>
          <a:lstStyle>
            <a:lvl1pPr>
              <a:defRPr baseline="0">
                <a:latin typeface="Arial" panose="020B0604020202020204" pitchFamily="34" charset="0"/>
                <a:ea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7"/>
            </p:custDataLst>
          </p:nvPr>
        </p:nvSpPr>
        <p:spPr/>
        <p:txBody>
          <a:bodyPr/>
          <a:lstStyle>
            <a:lvl1pPr>
              <a:defRPr baseline="0">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文本占位符 6"/>
          <p:cNvSpPr>
            <a:spLocks noGrp="1"/>
          </p:cNvSpPr>
          <p:nvPr userDrawn="1">
            <p:ph type="body" sz="quarter" idx="13"/>
            <p:custDataLst>
              <p:tags r:id="rId8"/>
            </p:custDataLst>
          </p:nvPr>
        </p:nvSpPr>
        <p:spPr>
          <a:xfrm>
            <a:off x="1522413" y="3862800"/>
            <a:ext cx="9144000" cy="1656000"/>
          </a:xfrm>
        </p:spPr>
        <p:txBody>
          <a:bodyPr/>
          <a:lstStyle>
            <a:lvl1pPr algn="ctr">
              <a:defRPr baseline="0">
                <a:latin typeface="Arial" panose="020B0604020202020204" pitchFamily="34" charset="0"/>
                <a:ea typeface="微软雅黑" panose="020B0503020204020204" charset="-122"/>
              </a:defRPr>
            </a:lvl1pPr>
          </a:lstStyle>
          <a:p>
            <a:pPr lvl="0"/>
            <a:r>
              <a:rPr lang="zh-CN" altLang="en-US" dirty="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2022/5/31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2022/5/31</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2022/5/31</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2022/5/31</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2022/5/31</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330" y="1555115"/>
            <a:ext cx="5233035" cy="4608195"/>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2022/5/31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2022/5/31</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ags" Target="../tags/tag6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tags" Target="../tags/tag6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ags" Target="../tags/tag6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ags" Target="../tags/tag67.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ags" Target="../tags/tag6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ags" Target="../tags/tag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2022/5/31</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lIns="91440" tIns="45720" rIns="91440" bIns="45720" rtlCol="0" anchor="ctr">
            <a:normAutofit/>
          </a:bodyPr>
          <a:lstStyle>
            <a:lvl1pPr algn="l">
              <a:lnSpc>
                <a:spcPct val="120000"/>
              </a:lnSpc>
              <a:defRPr sz="12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t>2022/5/31</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lIns="91440" tIns="45720" rIns="91440" bIns="45720" rtlCol="0" anchor="ctr">
            <a:normAutofit/>
          </a:bodyPr>
          <a:lstStyle>
            <a:lvl1pPr algn="ctr">
              <a:lnSpc>
                <a:spcPct val="120000"/>
              </a:lnSpc>
              <a:defRPr sz="12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lIns="91440" tIns="45720" rIns="91440" bIns="45720" rtlCol="0" anchor="ctr">
            <a:normAutofit/>
          </a:bodyPr>
          <a:lstStyle>
            <a:lvl1pPr algn="r">
              <a:lnSpc>
                <a:spcPct val="120000"/>
              </a:lnSpc>
              <a:defRPr sz="12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t>‹#›</a:t>
            </a:fld>
            <a:endParaRPr lang="zh-CN" altLang="en-US" dirty="0"/>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49.xml"/><Relationship Id="rId7" Type="http://schemas.openxmlformats.org/officeDocument/2006/relationships/image" Target="../media/image1.jpeg"/><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notesSlide" Target="../notesSlides/notesSlide1.xml"/><Relationship Id="rId5" Type="http://schemas.openxmlformats.org/officeDocument/2006/relationships/slideLayout" Target="../slideLayouts/slideLayout18.xml"/><Relationship Id="rId4" Type="http://schemas.openxmlformats.org/officeDocument/2006/relationships/tags" Target="../tags/tag250.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slideLayout" Target="../slideLayouts/slideLayout13.xml"/><Relationship Id="rId1" Type="http://schemas.openxmlformats.org/officeDocument/2006/relationships/tags" Target="../tags/tag259.xml"/><Relationship Id="rId6" Type="http://schemas.openxmlformats.org/officeDocument/2006/relationships/customXml" Target="../ink/ink5.xml"/><Relationship Id="rId5" Type="http://schemas.openxmlformats.org/officeDocument/2006/relationships/image" Target="../media/image30.png"/><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tags" Target="../tags/tag260.xml"/><Relationship Id="rId6" Type="http://schemas.openxmlformats.org/officeDocument/2006/relationships/image" Target="../media/image34.png"/><Relationship Id="rId5" Type="http://schemas.openxmlformats.org/officeDocument/2006/relationships/customXml" Target="../ink/ink6.xml"/><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slideLayout" Target="../slideLayouts/slideLayout13.xml"/><Relationship Id="rId1" Type="http://schemas.openxmlformats.org/officeDocument/2006/relationships/tags" Target="../tags/tag261.xml"/><Relationship Id="rId6" Type="http://schemas.openxmlformats.org/officeDocument/2006/relationships/customXml" Target="../ink/ink7.xml"/><Relationship Id="rId5" Type="http://schemas.openxmlformats.org/officeDocument/2006/relationships/image" Target="../media/image32.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tags" Target="../tags/tag262.xml"/><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2.png"/><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image" Target="../media/image1.jpeg"/><Relationship Id="rId5" Type="http://schemas.openxmlformats.org/officeDocument/2006/relationships/image" Target="../media/image35.png"/><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2.xml"/><Relationship Id="rId7" Type="http://schemas.openxmlformats.org/officeDocument/2006/relationships/image" Target="../media/image37.png"/><Relationship Id="rId2" Type="http://schemas.openxmlformats.org/officeDocument/2006/relationships/tags" Target="../tags/tag266.xml"/><Relationship Id="rId1" Type="http://schemas.openxmlformats.org/officeDocument/2006/relationships/tags" Target="../tags/tag265.xml"/><Relationship Id="rId6" Type="http://schemas.openxmlformats.org/officeDocument/2006/relationships/image" Target="../media/image1.jpeg"/><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2.xml"/><Relationship Id="rId7" Type="http://schemas.openxmlformats.org/officeDocument/2006/relationships/image" Target="../media/image1.jpeg"/><Relationship Id="rId2" Type="http://schemas.openxmlformats.org/officeDocument/2006/relationships/slideLayout" Target="../slideLayouts/slideLayout13.xml"/><Relationship Id="rId1" Type="http://schemas.openxmlformats.org/officeDocument/2006/relationships/tags" Target="../tags/tag251.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7.xml"/><Relationship Id="rId1" Type="http://schemas.openxmlformats.org/officeDocument/2006/relationships/tags" Target="../tags/tag252.xml"/><Relationship Id="rId6" Type="http://schemas.openxmlformats.org/officeDocument/2006/relationships/image" Target="../media/image7.png"/><Relationship Id="rId5" Type="http://schemas.openxmlformats.org/officeDocument/2006/relationships/image" Target="../media/image1.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xml"/><Relationship Id="rId1" Type="http://schemas.openxmlformats.org/officeDocument/2006/relationships/tags" Target="../tags/tag253.xml"/><Relationship Id="rId6" Type="http://schemas.openxmlformats.org/officeDocument/2006/relationships/image" Target="../media/image8.png"/><Relationship Id="rId5" Type="http://schemas.openxmlformats.org/officeDocument/2006/relationships/image" Target="../media/image1.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3.xml"/><Relationship Id="rId1" Type="http://schemas.openxmlformats.org/officeDocument/2006/relationships/tags" Target="../tags/tag254.xml"/><Relationship Id="rId6" Type="http://schemas.openxmlformats.org/officeDocument/2006/relationships/image" Target="../media/image10.png"/><Relationship Id="rId5" Type="http://schemas.openxmlformats.org/officeDocument/2006/relationships/customXml" Target="../ink/ink1.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slideLayout" Target="../slideLayouts/slideLayout13.xml"/><Relationship Id="rId1" Type="http://schemas.openxmlformats.org/officeDocument/2006/relationships/tags" Target="../tags/tag255.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1.jpe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slideLayout" Target="../slideLayouts/slideLayout13.xml"/><Relationship Id="rId1" Type="http://schemas.openxmlformats.org/officeDocument/2006/relationships/tags" Target="../tags/tag256.xml"/><Relationship Id="rId6" Type="http://schemas.openxmlformats.org/officeDocument/2006/relationships/image" Target="../media/image14.png"/><Relationship Id="rId5" Type="http://schemas.openxmlformats.org/officeDocument/2006/relationships/image" Target="../media/image12.png"/><Relationship Id="rId10" Type="http://schemas.openxmlformats.org/officeDocument/2006/relationships/image" Target="../media/image18.png"/><Relationship Id="rId4" Type="http://schemas.openxmlformats.org/officeDocument/2006/relationships/image" Target="../media/image1.jpeg"/><Relationship Id="rId9" Type="http://schemas.openxmlformats.org/officeDocument/2006/relationships/customXml" Target="../ink/ink3.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slideLayout" Target="../slideLayouts/slideLayout13.xml"/><Relationship Id="rId1" Type="http://schemas.openxmlformats.org/officeDocument/2006/relationships/tags" Target="../tags/tag257.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customXml" Target="../ink/ink4.xml"/><Relationship Id="rId3" Type="http://schemas.openxmlformats.org/officeDocument/2006/relationships/image" Target="../media/image2.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slideLayout" Target="../slideLayouts/slideLayout13.xml"/><Relationship Id="rId1" Type="http://schemas.openxmlformats.org/officeDocument/2006/relationships/tags" Target="../tags/tag258.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1.jpeg"/><Relationship Id="rId9" Type="http://schemas.openxmlformats.org/officeDocument/2006/relationships/image" Target="../media/image26.pn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直角三角形 10"/>
          <p:cNvSpPr/>
          <p:nvPr>
            <p:custDataLst>
              <p:tags r:id="rId2"/>
            </p:custDataLst>
          </p:nvPr>
        </p:nvSpPr>
        <p:spPr>
          <a:xfrm>
            <a:off x="0" y="1447802"/>
            <a:ext cx="9880600" cy="5410198"/>
          </a:xfrm>
          <a:prstGeom prst="rtTriangle">
            <a:avLst/>
          </a:prstGeom>
          <a:gradFill flip="none" rotWithShape="1">
            <a:gsLst>
              <a:gs pos="0">
                <a:schemeClr val="accent1"/>
              </a:gs>
              <a:gs pos="100000">
                <a:schemeClr val="accent3">
                  <a:alpha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endParaRPr>
          </a:p>
        </p:txBody>
      </p:sp>
      <p:sp>
        <p:nvSpPr>
          <p:cNvPr id="3" name="标题 3"/>
          <p:cNvSpPr>
            <a:spLocks noGrp="1"/>
          </p:cNvSpPr>
          <p:nvPr>
            <p:custDataLst>
              <p:tags r:id="rId3"/>
            </p:custDataLst>
          </p:nvPr>
        </p:nvSpPr>
        <p:spPr>
          <a:xfrm>
            <a:off x="-6350" y="1238250"/>
            <a:ext cx="12197080" cy="996315"/>
          </a:xfrm>
          <a:prstGeom prst="rect">
            <a:avLst/>
          </a:prstGeom>
        </p:spPr>
        <p:txBody>
          <a:bodyPr vert="horz" lIns="90000" tIns="46800" rIns="90000" bIns="46800" rtlCol="0" anchor="ctr" anchorCtr="0">
            <a:normAutofit fontScale="95000" lnSpcReduction="10000"/>
          </a:bodyPr>
          <a:lstStyle>
            <a:lvl1pPr algn="ctr" defTabSz="914400" rtl="0" eaLnBrk="1" fontAlgn="auto" latinLnBrk="0" hangingPunct="1">
              <a:lnSpc>
                <a:spcPct val="100000"/>
              </a:lnSpc>
              <a:spcBef>
                <a:spcPct val="0"/>
              </a:spcBef>
              <a:buNone/>
              <a:defRPr sz="6600" b="1" u="none" strike="noStrike" kern="1200" cap="none" spc="600" normalizeH="0" baseline="0">
                <a:solidFill>
                  <a:schemeClr val="tx1">
                    <a:lumMod val="85000"/>
                    <a:lumOff val="15000"/>
                  </a:schemeClr>
                </a:solidFill>
                <a:uFillTx/>
                <a:latin typeface="Arial" panose="020B0604020202020204" pitchFamily="34" charset="0"/>
                <a:ea typeface="汉仪旗黑-85S" panose="00020600040101010101" pitchFamily="18" charset="-122"/>
                <a:cs typeface="+mj-cs"/>
              </a:defRPr>
            </a:lvl1pPr>
          </a:lstStyle>
          <a:p>
            <a:pPr algn="ctr"/>
            <a:r>
              <a:rPr lang="zh-CN" altLang="en-US" b="0" spc="0" dirty="0">
                <a:solidFill>
                  <a:schemeClr val="tx1">
                    <a:lumMod val="75000"/>
                    <a:lumOff val="25000"/>
                  </a:schemeClr>
                </a:solidFill>
                <a:uFillTx/>
                <a:latin typeface="+mn-ea"/>
                <a:ea typeface="+mn-ea"/>
                <a:cs typeface="+mn-ea"/>
              </a:rPr>
              <a:t>新起点</a:t>
            </a:r>
            <a:r>
              <a:rPr lang="en-US" altLang="zh-CN" b="0" spc="0" dirty="0">
                <a:solidFill>
                  <a:schemeClr val="tx1">
                    <a:lumMod val="75000"/>
                    <a:lumOff val="25000"/>
                  </a:schemeClr>
                </a:solidFill>
                <a:uFillTx/>
                <a:latin typeface="+mn-ea"/>
                <a:ea typeface="+mn-ea"/>
                <a:cs typeface="+mn-ea"/>
              </a:rPr>
              <a:t>51</a:t>
            </a:r>
            <a:r>
              <a:rPr lang="zh-CN" altLang="en-US" b="0" spc="0" dirty="0">
                <a:solidFill>
                  <a:schemeClr val="tx1">
                    <a:lumMod val="75000"/>
                    <a:lumOff val="25000"/>
                  </a:schemeClr>
                </a:solidFill>
                <a:uFillTx/>
                <a:latin typeface="+mn-ea"/>
                <a:ea typeface="+mn-ea"/>
                <a:cs typeface="+mn-ea"/>
              </a:rPr>
              <a:t>单片机入门教学</a:t>
            </a:r>
          </a:p>
        </p:txBody>
      </p:sp>
      <p:sp>
        <p:nvSpPr>
          <p:cNvPr id="6" name="副标题 5"/>
          <p:cNvSpPr>
            <a:spLocks noGrp="1"/>
          </p:cNvSpPr>
          <p:nvPr>
            <p:custDataLst>
              <p:tags r:id="rId4"/>
            </p:custDataLst>
          </p:nvPr>
        </p:nvSpPr>
        <p:spPr>
          <a:xfrm>
            <a:off x="-7620" y="2168525"/>
            <a:ext cx="12198350" cy="1036320"/>
          </a:xfrm>
          <a:prstGeom prst="rect">
            <a:avLst/>
          </a:prstGeom>
        </p:spPr>
        <p:txBody>
          <a:bodyPr vert="horz" lIns="90000" tIns="46800" rIns="90000" bIns="46800" rtlCol="0" anchor="ctr">
            <a:normAutofit/>
          </a:bodyPr>
          <a:lstStyle>
            <a:lvl1pPr marL="0" indent="0" algn="ctr" defTabSz="914400" rtl="0" eaLnBrk="1" fontAlgn="auto" latinLnBrk="0" hangingPunct="1">
              <a:lnSpc>
                <a:spcPct val="100000"/>
              </a:lnSpc>
              <a:spcBef>
                <a:spcPts val="0"/>
              </a:spcBef>
              <a:spcAft>
                <a:spcPts val="1000"/>
              </a:spcAft>
              <a:buFont typeface="Arial" panose="020B0604020202020204" pitchFamily="34" charset="0"/>
              <a:buNone/>
              <a:defRPr sz="18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457200" indent="0" algn="ctr" defTabSz="914400" rtl="0" eaLnBrk="1" fontAlgn="auto" latinLnBrk="0" hangingPunct="1">
              <a:lnSpc>
                <a:spcPct val="120000"/>
              </a:lnSpc>
              <a:spcBef>
                <a:spcPts val="0"/>
              </a:spcBef>
              <a:spcAft>
                <a:spcPts val="1000"/>
              </a:spcAft>
              <a:buFont typeface="Arial" panose="020B0604020202020204" pitchFamily="34" charset="0"/>
              <a:buNone/>
              <a:tabLst>
                <a:tab pos="1609725" algn="l"/>
              </a:tabLst>
              <a:defRPr sz="20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914400" indent="0" algn="ctr" defTabSz="914400" rtl="0" eaLnBrk="1" fontAlgn="auto" latinLnBrk="0" hangingPunct="1">
              <a:lnSpc>
                <a:spcPct val="120000"/>
              </a:lnSpc>
              <a:spcBef>
                <a:spcPts val="0"/>
              </a:spcBef>
              <a:spcAft>
                <a:spcPts val="1000"/>
              </a:spcAft>
              <a:buFont typeface="Arial" panose="020B0604020202020204" pitchFamily="34" charset="0"/>
              <a:buNone/>
              <a:defRPr sz="18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3716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828800" indent="0" algn="ctr" defTabSz="914400" rtl="0" eaLnBrk="1" fontAlgn="auto" latinLnBrk="0" hangingPunct="1">
              <a:lnSpc>
                <a:spcPct val="120000"/>
              </a:lnSpc>
              <a:spcBef>
                <a:spcPts val="0"/>
              </a:spcBef>
              <a:spcAft>
                <a:spcPts val="1000"/>
              </a:spcAft>
              <a:buFont typeface="Arial" panose="020B0604020202020204" pitchFamily="34" charset="0"/>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000" b="1" dirty="0">
                <a:latin typeface="幼圆" panose="02010509060101010101" charset="-122"/>
                <a:ea typeface="幼圆" panose="02010509060101010101" charset="-122"/>
                <a:cs typeface="幼圆" panose="02010509060101010101" charset="-122"/>
              </a:rPr>
              <a:t>零基础学习单片机和</a:t>
            </a:r>
            <a:r>
              <a:rPr lang="en-US" altLang="zh-CN" sz="2000" b="1" dirty="0">
                <a:latin typeface="幼圆" panose="02010509060101010101" charset="-122"/>
                <a:ea typeface="幼圆" panose="02010509060101010101" charset="-122"/>
                <a:cs typeface="幼圆" panose="02010509060101010101" charset="-122"/>
              </a:rPr>
              <a:t>C</a:t>
            </a:r>
            <a:r>
              <a:rPr lang="zh-CN" altLang="en-US" sz="2000" b="1" dirty="0">
                <a:latin typeface="幼圆" panose="02010509060101010101" charset="-122"/>
                <a:ea typeface="幼圆" panose="02010509060101010101" charset="-122"/>
                <a:cs typeface="幼圆" panose="02010509060101010101" charset="-122"/>
              </a:rPr>
              <a:t>语言技术</a:t>
            </a:r>
          </a:p>
        </p:txBody>
      </p:sp>
      <p:sp>
        <p:nvSpPr>
          <p:cNvPr id="8" name="文本框 7"/>
          <p:cNvSpPr txBox="1"/>
          <p:nvPr/>
        </p:nvSpPr>
        <p:spPr>
          <a:xfrm>
            <a:off x="-8255" y="3009265"/>
            <a:ext cx="12198985" cy="583565"/>
          </a:xfrm>
          <a:prstGeom prst="rect">
            <a:avLst/>
          </a:prstGeom>
          <a:noFill/>
        </p:spPr>
        <p:txBody>
          <a:bodyPr wrap="square" rtlCol="0">
            <a:spAutoFit/>
          </a:bodyPr>
          <a:lstStyle/>
          <a:p>
            <a:pPr algn="ctr"/>
            <a:r>
              <a:rPr lang="zh-CN" altLang="en-US" sz="3200" b="1" kern="2000" spc="300">
                <a:solidFill>
                  <a:schemeClr val="tx1">
                    <a:lumMod val="65000"/>
                    <a:lumOff val="35000"/>
                  </a:schemeClr>
                </a:solidFill>
                <a:uFillTx/>
                <a:latin typeface="华文新魏" panose="02010800040101010101" charset="-122"/>
                <a:ea typeface="华文新魏" panose="02010800040101010101" charset="-122"/>
                <a:cs typeface="华文新魏" panose="02010800040101010101" charset="-122"/>
              </a:rPr>
              <a:t>基于</a:t>
            </a:r>
            <a:r>
              <a:rPr lang="zh-CN" altLang="en-US" sz="3200" b="1" u="sng" kern="2000" spc="300">
                <a:solidFill>
                  <a:schemeClr val="tx1">
                    <a:lumMod val="65000"/>
                    <a:lumOff val="35000"/>
                  </a:schemeClr>
                </a:solidFill>
                <a:uFillTx/>
                <a:latin typeface="华文新魏" panose="02010800040101010101" charset="-122"/>
                <a:ea typeface="华文新魏" panose="02010800040101010101" charset="-122"/>
                <a:cs typeface="华文新魏" panose="02010800040101010101" charset="-122"/>
              </a:rPr>
              <a:t>新起点</a:t>
            </a:r>
            <a:r>
              <a:rPr lang="en-US" altLang="zh-CN" sz="3200" b="1" u="sng" kern="2000" spc="300">
                <a:solidFill>
                  <a:schemeClr val="tx1">
                    <a:lumMod val="65000"/>
                    <a:lumOff val="35000"/>
                  </a:schemeClr>
                </a:solidFill>
                <a:uFillTx/>
                <a:latin typeface="华文新魏" panose="02010800040101010101" charset="-122"/>
                <a:ea typeface="华文新魏" panose="02010800040101010101" charset="-122"/>
                <a:cs typeface="华文新魏" panose="02010800040101010101" charset="-122"/>
              </a:rPr>
              <a:t>51</a:t>
            </a:r>
            <a:r>
              <a:rPr lang="zh-CN" altLang="en-US" sz="3200" b="1" u="sng" kern="2000" spc="300">
                <a:solidFill>
                  <a:schemeClr val="tx1">
                    <a:lumMod val="65000"/>
                    <a:lumOff val="35000"/>
                  </a:schemeClr>
                </a:solidFill>
                <a:uFillTx/>
                <a:latin typeface="华文新魏" panose="02010800040101010101" charset="-122"/>
                <a:ea typeface="华文新魏" panose="02010800040101010101" charset="-122"/>
                <a:cs typeface="华文新魏" panose="02010800040101010101" charset="-122"/>
              </a:rPr>
              <a:t>单片机实验板</a:t>
            </a:r>
            <a:endParaRPr lang="zh-CN" altLang="en-US" sz="2400" kern="2000" spc="300">
              <a:solidFill>
                <a:schemeClr val="tx1">
                  <a:lumMod val="65000"/>
                  <a:lumOff val="35000"/>
                </a:schemeClr>
              </a:solidFill>
              <a:uFillTx/>
              <a:latin typeface="华文新魏" panose="02010800040101010101" charset="-122"/>
              <a:ea typeface="华文新魏" panose="02010800040101010101" charset="-122"/>
              <a:cs typeface="华文新魏" panose="02010800040101010101" charset="-122"/>
            </a:endParaRPr>
          </a:p>
        </p:txBody>
      </p:sp>
      <p:sp>
        <p:nvSpPr>
          <p:cNvPr id="12" name="文本框 11"/>
          <p:cNvSpPr txBox="1"/>
          <p:nvPr/>
        </p:nvSpPr>
        <p:spPr>
          <a:xfrm>
            <a:off x="1307254" y="3643630"/>
            <a:ext cx="14403070" cy="2255554"/>
          </a:xfrm>
          <a:prstGeom prst="rect">
            <a:avLst/>
          </a:prstGeom>
          <a:noFill/>
        </p:spPr>
        <p:txBody>
          <a:bodyPr wrap="square" rtlCol="0">
            <a:spAutoFit/>
          </a:bodyPr>
          <a:lstStyle/>
          <a:p>
            <a:pPr lvl="0" algn="l" fontAlgn="auto">
              <a:lnSpc>
                <a:spcPct val="150000"/>
              </a:lnSpc>
              <a:buClrTx/>
              <a:buSzTx/>
              <a:buFontTx/>
            </a:pPr>
            <a:r>
              <a:rPr lang="zh-CN" altLang="en-US" sz="2400" dirty="0">
                <a:solidFill>
                  <a:schemeClr val="bg2">
                    <a:lumMod val="25000"/>
                  </a:schemeClr>
                </a:solidFill>
                <a:latin typeface="华文新魏" panose="02010800040101010101" charset="-122"/>
                <a:ea typeface="华文新魏" panose="02010800040101010101" charset="-122"/>
                <a:cs typeface="华文新魏" panose="02010800040101010101" charset="-122"/>
                <a:sym typeface="+mn-ea"/>
              </a:rPr>
              <a:t>网站</a:t>
            </a:r>
            <a:r>
              <a:rPr lang="en-US" altLang="zh-CN" sz="2400" dirty="0">
                <a:solidFill>
                  <a:schemeClr val="bg2">
                    <a:lumMod val="25000"/>
                  </a:schemeClr>
                </a:solidFill>
                <a:latin typeface="华文新魏" panose="02010800040101010101" charset="-122"/>
                <a:ea typeface="华文新魏" panose="02010800040101010101" charset="-122"/>
                <a:cs typeface="华文新魏" panose="02010800040101010101" charset="-122"/>
                <a:sym typeface="+mn-ea"/>
              </a:rPr>
              <a:t>1</a:t>
            </a:r>
            <a:r>
              <a:rPr lang="zh-CN" altLang="en-US" sz="2400" dirty="0">
                <a:solidFill>
                  <a:schemeClr val="bg2">
                    <a:lumMod val="25000"/>
                  </a:schemeClr>
                </a:solidFill>
                <a:latin typeface="华文新魏" panose="02010800040101010101" charset="-122"/>
                <a:ea typeface="华文新魏" panose="02010800040101010101" charset="-122"/>
                <a:cs typeface="华文新魏" panose="02010800040101010101" charset="-122"/>
                <a:sym typeface="+mn-ea"/>
              </a:rPr>
              <a:t>：</a:t>
            </a:r>
            <a:r>
              <a:rPr lang="en-US" altLang="zh-CN" sz="2400" dirty="0">
                <a:solidFill>
                  <a:schemeClr val="bg2">
                    <a:lumMod val="25000"/>
                  </a:schemeClr>
                </a:solidFill>
                <a:latin typeface="华文新魏" panose="02010800040101010101" charset="-122"/>
                <a:ea typeface="华文新魏" panose="02010800040101010101" charset="-122"/>
                <a:cs typeface="华文新魏" panose="02010800040101010101" charset="-122"/>
                <a:sym typeface="+mn-ea"/>
              </a:rPr>
              <a:t>https://gitee.com/makermare</a:t>
            </a:r>
            <a:r>
              <a:rPr lang="zh-CN" altLang="en-US" sz="2400" dirty="0">
                <a:solidFill>
                  <a:schemeClr val="bg2">
                    <a:lumMod val="25000"/>
                  </a:schemeClr>
                </a:solidFill>
                <a:latin typeface="华文新魏" panose="02010800040101010101" charset="-122"/>
                <a:ea typeface="华文新魏" panose="02010800040101010101" charset="-122"/>
                <a:cs typeface="华文新魏" panose="02010800040101010101" charset="-122"/>
                <a:sym typeface="+mn-ea"/>
              </a:rPr>
              <a:t>（国内版本）</a:t>
            </a:r>
            <a:endParaRPr lang="en-US" altLang="zh-CN" sz="2400" dirty="0">
              <a:solidFill>
                <a:schemeClr val="bg2">
                  <a:lumMod val="25000"/>
                </a:schemeClr>
              </a:solidFill>
              <a:latin typeface="华文新魏" panose="02010800040101010101" charset="-122"/>
              <a:ea typeface="华文新魏" panose="02010800040101010101" charset="-122"/>
              <a:cs typeface="华文新魏" panose="02010800040101010101" charset="-122"/>
              <a:sym typeface="+mn-ea"/>
            </a:endParaRPr>
          </a:p>
          <a:p>
            <a:pPr lvl="0" algn="l" fontAlgn="auto">
              <a:lnSpc>
                <a:spcPct val="150000"/>
              </a:lnSpc>
              <a:buClrTx/>
              <a:buSzTx/>
              <a:buFontTx/>
            </a:pPr>
            <a:r>
              <a:rPr lang="zh-CN" altLang="en-US" sz="2400" dirty="0">
                <a:solidFill>
                  <a:schemeClr val="bg2">
                    <a:lumMod val="25000"/>
                  </a:schemeClr>
                </a:solidFill>
                <a:latin typeface="华文新魏" panose="02010800040101010101" charset="-122"/>
                <a:ea typeface="华文新魏" panose="02010800040101010101" charset="-122"/>
                <a:cs typeface="华文新魏" panose="02010800040101010101" charset="-122"/>
                <a:sym typeface="+mn-ea"/>
              </a:rPr>
              <a:t>网站</a:t>
            </a:r>
            <a:r>
              <a:rPr lang="en-US" altLang="zh-CN" sz="2400" dirty="0">
                <a:solidFill>
                  <a:schemeClr val="bg2">
                    <a:lumMod val="25000"/>
                  </a:schemeClr>
                </a:solidFill>
                <a:latin typeface="华文新魏" panose="02010800040101010101" charset="-122"/>
                <a:ea typeface="华文新魏" panose="02010800040101010101" charset="-122"/>
                <a:cs typeface="华文新魏" panose="02010800040101010101" charset="-122"/>
                <a:sym typeface="+mn-ea"/>
              </a:rPr>
              <a:t>2</a:t>
            </a:r>
            <a:r>
              <a:rPr lang="zh-CN" altLang="en-US" sz="2400" dirty="0">
                <a:solidFill>
                  <a:schemeClr val="bg2">
                    <a:lumMod val="25000"/>
                  </a:schemeClr>
                </a:solidFill>
                <a:latin typeface="华文新魏" panose="02010800040101010101" charset="-122"/>
                <a:ea typeface="华文新魏" panose="02010800040101010101" charset="-122"/>
                <a:cs typeface="华文新魏" panose="02010800040101010101" charset="-122"/>
                <a:sym typeface="+mn-ea"/>
              </a:rPr>
              <a:t>：</a:t>
            </a:r>
            <a:r>
              <a:rPr lang="en-US" altLang="zh-CN" sz="2400" dirty="0">
                <a:solidFill>
                  <a:schemeClr val="bg2">
                    <a:lumMod val="25000"/>
                  </a:schemeClr>
                </a:solidFill>
                <a:latin typeface="华文新魏" panose="02010800040101010101" charset="-122"/>
                <a:ea typeface="华文新魏" panose="02010800040101010101" charset="-122"/>
                <a:cs typeface="华文新魏" panose="02010800040101010101" charset="-122"/>
                <a:sym typeface="+mn-ea"/>
              </a:rPr>
              <a:t>https://github.com/makermare/MCS8051-MCU-</a:t>
            </a:r>
            <a:r>
              <a:rPr lang="zh-CN" altLang="en-US" sz="2400" dirty="0">
                <a:solidFill>
                  <a:schemeClr val="bg2">
                    <a:lumMod val="25000"/>
                  </a:schemeClr>
                </a:solidFill>
                <a:latin typeface="华文新魏" panose="02010800040101010101" charset="-122"/>
                <a:ea typeface="华文新魏" panose="02010800040101010101" charset="-122"/>
                <a:cs typeface="华文新魏" panose="02010800040101010101" charset="-122"/>
                <a:sym typeface="+mn-ea"/>
              </a:rPr>
              <a:t>（国际版本）</a:t>
            </a:r>
            <a:r>
              <a:rPr lang="en-US" altLang="zh-CN" sz="2400" dirty="0">
                <a:solidFill>
                  <a:schemeClr val="bg2">
                    <a:lumMod val="25000"/>
                  </a:schemeClr>
                </a:solidFill>
                <a:latin typeface="华文新魏" panose="02010800040101010101" charset="-122"/>
                <a:ea typeface="华文新魏" panose="02010800040101010101" charset="-122"/>
                <a:cs typeface="华文新魏" panose="02010800040101010101" charset="-122"/>
                <a:sym typeface="+mn-ea"/>
              </a:rPr>
              <a:t>     </a:t>
            </a:r>
          </a:p>
          <a:p>
            <a:pPr lvl="0" algn="l" fontAlgn="auto">
              <a:lnSpc>
                <a:spcPct val="150000"/>
              </a:lnSpc>
              <a:buClrTx/>
              <a:buSzTx/>
              <a:buFontTx/>
            </a:pPr>
            <a:r>
              <a:rPr lang="en-US" altLang="zh-CN" sz="2400" dirty="0">
                <a:solidFill>
                  <a:schemeClr val="bg2">
                    <a:lumMod val="25000"/>
                  </a:schemeClr>
                </a:solidFill>
                <a:latin typeface="华文新魏" panose="02010800040101010101" charset="-122"/>
                <a:ea typeface="华文新魏" panose="02010800040101010101" charset="-122"/>
                <a:cs typeface="华文新魏" panose="02010800040101010101" charset="-122"/>
                <a:sym typeface="+mn-ea"/>
              </a:rPr>
              <a:t>B</a:t>
            </a:r>
            <a:r>
              <a:rPr lang="zh-CN" altLang="en-US" sz="2400" dirty="0">
                <a:solidFill>
                  <a:schemeClr val="bg2">
                    <a:lumMod val="25000"/>
                  </a:schemeClr>
                </a:solidFill>
                <a:latin typeface="华文新魏" panose="02010800040101010101" charset="-122"/>
                <a:ea typeface="华文新魏" panose="02010800040101010101" charset="-122"/>
                <a:cs typeface="华文新魏" panose="02010800040101010101" charset="-122"/>
                <a:sym typeface="+mn-ea"/>
              </a:rPr>
              <a:t>站创客海社区</a:t>
            </a:r>
            <a:r>
              <a:rPr lang="zh-CN" altLang="en-US" sz="2000" dirty="0">
                <a:solidFill>
                  <a:schemeClr val="bg2">
                    <a:lumMod val="25000"/>
                  </a:schemeClr>
                </a:solidFill>
                <a:latin typeface="华文新魏" panose="02010800040101010101" charset="-122"/>
                <a:ea typeface="华文新魏" panose="02010800040101010101" charset="-122"/>
                <a:cs typeface="华文新魏" panose="02010800040101010101" charset="-122"/>
                <a:sym typeface="+mn-ea"/>
              </a:rPr>
              <a:t>：https://space.bilibili.com/167945395</a:t>
            </a:r>
          </a:p>
          <a:p>
            <a:pPr marL="0" lvl="0" algn="l" fontAlgn="auto">
              <a:lnSpc>
                <a:spcPct val="150000"/>
              </a:lnSpc>
              <a:buClrTx/>
              <a:buSzTx/>
              <a:buFontTx/>
            </a:pPr>
            <a:r>
              <a:rPr lang="zh-CN" altLang="en-US" sz="2400" dirty="0">
                <a:solidFill>
                  <a:schemeClr val="bg2">
                    <a:lumMod val="25000"/>
                  </a:schemeClr>
                </a:solidFill>
                <a:latin typeface="华文新魏" panose="02010800040101010101" charset="-122"/>
                <a:ea typeface="华文新魏" panose="02010800040101010101" charset="-122"/>
                <a:cs typeface="华文新魏" panose="02010800040101010101" charset="-122"/>
                <a:sym typeface="+mn-ea"/>
              </a:rPr>
              <a:t>创客海</a:t>
            </a:r>
            <a:r>
              <a:rPr lang="en-US" altLang="zh-CN" sz="2000" dirty="0">
                <a:solidFill>
                  <a:schemeClr val="bg2">
                    <a:lumMod val="25000"/>
                  </a:schemeClr>
                </a:solidFill>
                <a:latin typeface="华文新魏" panose="02010800040101010101" charset="-122"/>
                <a:ea typeface="华文新魏" panose="02010800040101010101" charset="-122"/>
                <a:cs typeface="华文新魏" panose="02010800040101010101" charset="-122"/>
                <a:sym typeface="+mn-ea"/>
              </a:rPr>
              <a:t>QQ</a:t>
            </a:r>
            <a:r>
              <a:rPr lang="zh-CN" altLang="en-US" sz="2400" dirty="0">
                <a:solidFill>
                  <a:schemeClr val="bg2">
                    <a:lumMod val="25000"/>
                  </a:schemeClr>
                </a:solidFill>
                <a:latin typeface="华文新魏" panose="02010800040101010101" charset="-122"/>
                <a:ea typeface="华文新魏" panose="02010800040101010101" charset="-122"/>
                <a:cs typeface="华文新魏" panose="02010800040101010101" charset="-122"/>
                <a:sym typeface="+mn-ea"/>
              </a:rPr>
              <a:t>群</a:t>
            </a:r>
            <a:r>
              <a:rPr lang="zh-CN" altLang="en-US" sz="2000" dirty="0">
                <a:solidFill>
                  <a:schemeClr val="bg2">
                    <a:lumMod val="25000"/>
                  </a:schemeClr>
                </a:solidFill>
                <a:latin typeface="华文新魏" panose="02010800040101010101" charset="-122"/>
                <a:ea typeface="华文新魏" panose="02010800040101010101" charset="-122"/>
                <a:cs typeface="华文新魏" panose="02010800040101010101" charset="-122"/>
                <a:sym typeface="+mn-ea"/>
              </a:rPr>
              <a:t>：      </a:t>
            </a:r>
            <a:r>
              <a:rPr lang="en-US" altLang="zh-CN" sz="2000" dirty="0">
                <a:solidFill>
                  <a:schemeClr val="bg2">
                    <a:lumMod val="25000"/>
                  </a:schemeClr>
                </a:solidFill>
                <a:latin typeface="华文新魏" panose="02010800040101010101" charset="-122"/>
                <a:ea typeface="华文新魏" panose="02010800040101010101" charset="-122"/>
                <a:cs typeface="华文新魏" panose="02010800040101010101" charset="-122"/>
                <a:sym typeface="+mn-ea"/>
              </a:rPr>
              <a:t>687775636</a:t>
            </a:r>
          </a:p>
        </p:txBody>
      </p:sp>
      <p:sp>
        <p:nvSpPr>
          <p:cNvPr id="9" name="文本框 8"/>
          <p:cNvSpPr txBox="1"/>
          <p:nvPr/>
        </p:nvSpPr>
        <p:spPr>
          <a:xfrm>
            <a:off x="75565" y="251460"/>
            <a:ext cx="4733925" cy="398780"/>
          </a:xfrm>
          <a:prstGeom prst="rect">
            <a:avLst/>
          </a:prstGeom>
          <a:noFill/>
        </p:spPr>
        <p:txBody>
          <a:bodyPr wrap="square" rtlCol="0">
            <a:spAutoFit/>
          </a:bodyPr>
          <a:lstStyle/>
          <a:p>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创客海</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r>
              <a:rPr lang="zh-CN" altLang="en-US" sz="2000">
                <a:solidFill>
                  <a:srgbClr val="C00000"/>
                </a:solidFill>
                <a:effectLst>
                  <a:outerShdw blurRad="38100" dist="19050" dir="2700000" algn="tl" rotWithShape="0">
                    <a:schemeClr val="dk1">
                      <a:lumMod val="50000"/>
                      <a:alpha val="40000"/>
                    </a:schemeClr>
                  </a:outerShdw>
                </a:effectLst>
              </a:rPr>
              <a:t>保姆级</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51</a:t>
            </a:r>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单片机教学课程</a:t>
            </a:r>
          </a:p>
        </p:txBody>
      </p:sp>
      <p:sp>
        <p:nvSpPr>
          <p:cNvPr id="10" name="文本框 9"/>
          <p:cNvSpPr txBox="1"/>
          <p:nvPr/>
        </p:nvSpPr>
        <p:spPr>
          <a:xfrm>
            <a:off x="8807450" y="251460"/>
            <a:ext cx="3208655" cy="368300"/>
          </a:xfrm>
          <a:prstGeom prst="rect">
            <a:avLst/>
          </a:prstGeom>
          <a:noFill/>
        </p:spPr>
        <p:txBody>
          <a:bodyPr wrap="square" rtlCol="0">
            <a:spAutoFit/>
          </a:bodyPr>
          <a:lstStyle/>
          <a:p>
            <a:r>
              <a:rPr lang="zh-CN" altLang="en-US">
                <a:solidFill>
                  <a:schemeClr val="tx1">
                    <a:lumMod val="65000"/>
                    <a:lumOff val="35000"/>
                  </a:schemeClr>
                </a:solidFill>
              </a:rPr>
              <a:t>创客海</a:t>
            </a:r>
            <a:r>
              <a:rPr lang="en-US" altLang="zh-CN">
                <a:solidFill>
                  <a:schemeClr val="tx1">
                    <a:lumMod val="65000"/>
                    <a:lumOff val="35000"/>
                  </a:schemeClr>
                </a:solidFill>
              </a:rPr>
              <a:t>QQ</a:t>
            </a:r>
            <a:r>
              <a:rPr lang="zh-CN" altLang="en-US">
                <a:solidFill>
                  <a:schemeClr val="tx1">
                    <a:lumMod val="65000"/>
                    <a:lumOff val="35000"/>
                  </a:schemeClr>
                </a:solidFill>
              </a:rPr>
              <a:t>群：</a:t>
            </a:r>
            <a:r>
              <a:rPr lang="en-US" altLang="zh-CN">
                <a:gradFill>
                  <a:gsLst>
                    <a:gs pos="0">
                      <a:srgbClr val="FE4444"/>
                    </a:gs>
                    <a:gs pos="100000">
                      <a:srgbClr val="832B2B"/>
                    </a:gs>
                  </a:gsLst>
                  <a:lin scaled="0"/>
                </a:gradFill>
              </a:rPr>
              <a:t>687775636</a:t>
            </a:r>
          </a:p>
        </p:txBody>
      </p:sp>
      <p:grpSp>
        <p:nvGrpSpPr>
          <p:cNvPr id="15" name="组合 14"/>
          <p:cNvGrpSpPr/>
          <p:nvPr/>
        </p:nvGrpSpPr>
        <p:grpSpPr>
          <a:xfrm>
            <a:off x="6666865" y="5951855"/>
            <a:ext cx="5533390" cy="807085"/>
            <a:chOff x="10499" y="9373"/>
            <a:chExt cx="8714" cy="1271"/>
          </a:xfrm>
        </p:grpSpPr>
        <p:sp>
          <p:nvSpPr>
            <p:cNvPr id="13" name="文本框 12"/>
            <p:cNvSpPr txBox="1"/>
            <p:nvPr/>
          </p:nvSpPr>
          <p:spPr>
            <a:xfrm>
              <a:off x="11714" y="10064"/>
              <a:ext cx="7499" cy="580"/>
            </a:xfrm>
            <a:prstGeom prst="rect">
              <a:avLst/>
            </a:prstGeom>
            <a:noFill/>
          </p:spPr>
          <p:txBody>
            <a:bodyPr wrap="square" rtlCol="0">
              <a:spAutoFit/>
            </a:bodyPr>
            <a:lstStyle/>
            <a:p>
              <a:r>
                <a:rPr lang="zh-CN" altLang="en-US" b="1">
                  <a:solidFill>
                    <a:srgbClr val="C00000"/>
                  </a:solidFill>
                  <a:latin typeface="微软雅黑" panose="020B0503020204020204" charset="-122"/>
                  <a:ea typeface="微软雅黑" panose="020B0503020204020204" charset="-122"/>
                  <a:cs typeface="微软雅黑" panose="020B0503020204020204" charset="-122"/>
                </a:rPr>
                <a:t>创客海</a:t>
              </a:r>
              <a:r>
                <a:rPr lang="en-US" altLang="zh-CN" b="1">
                  <a:solidFill>
                    <a:srgbClr val="C00000"/>
                  </a:solidFill>
                  <a:latin typeface="微软雅黑" panose="020B0503020204020204" charset="-122"/>
                  <a:ea typeface="微软雅黑" panose="020B0503020204020204" charset="-122"/>
                  <a:cs typeface="微软雅黑" panose="020B0503020204020204" charset="-122"/>
                </a:rPr>
                <a:t>——</a:t>
              </a:r>
              <a:r>
                <a:rPr lang="zh-CN" altLang="en-US" b="1">
                  <a:solidFill>
                    <a:srgbClr val="C00000"/>
                  </a:solidFill>
                  <a:latin typeface="微软雅黑" panose="020B0503020204020204" charset="-122"/>
                  <a:ea typeface="微软雅黑" panose="020B0503020204020204" charset="-122"/>
                  <a:cs typeface="微软雅黑" panose="020B0503020204020204" charset="-122"/>
                </a:rPr>
                <a:t>新起点</a:t>
              </a:r>
              <a:r>
                <a:rPr lang="en-US" altLang="zh-CN" b="1">
                  <a:solidFill>
                    <a:srgbClr val="C00000"/>
                  </a:solidFill>
                  <a:latin typeface="微软雅黑" panose="020B0503020204020204" charset="-122"/>
                  <a:ea typeface="微软雅黑" panose="020B0503020204020204" charset="-122"/>
                  <a:cs typeface="微软雅黑" panose="020B0503020204020204" charset="-122"/>
                </a:rPr>
                <a:t>51</a:t>
              </a:r>
              <a:r>
                <a:rPr lang="zh-CN" altLang="en-US" b="1">
                  <a:solidFill>
                    <a:srgbClr val="C00000"/>
                  </a:solidFill>
                  <a:latin typeface="微软雅黑" panose="020B0503020204020204" charset="-122"/>
                  <a:ea typeface="微软雅黑" panose="020B0503020204020204" charset="-122"/>
                  <a:cs typeface="微软雅黑" panose="020B0503020204020204" charset="-122"/>
                </a:rPr>
                <a:t>单片机入门教学课程</a:t>
              </a:r>
            </a:p>
          </p:txBody>
        </p:sp>
        <p:pic>
          <p:nvPicPr>
            <p:cNvPr id="14" name="图片 13" descr="漫画2"/>
            <p:cNvPicPr>
              <a:picLocks noChangeAspect="1"/>
            </p:cNvPicPr>
            <p:nvPr/>
          </p:nvPicPr>
          <p:blipFill>
            <a:blip r:embed="rId7">
              <a:clrChange>
                <a:clrFrom>
                  <a:srgbClr val="EEF1F6">
                    <a:alpha val="100000"/>
                  </a:srgbClr>
                </a:clrFrom>
                <a:clrTo>
                  <a:srgbClr val="EEF1F6">
                    <a:alpha val="100000"/>
                    <a:alpha val="0"/>
                  </a:srgbClr>
                </a:clrTo>
              </a:clrChange>
            </a:blip>
            <a:srcRect l="27083" t="15480" r="23117" b="10280"/>
            <a:stretch>
              <a:fillRect/>
            </a:stretch>
          </p:blipFill>
          <p:spPr>
            <a:xfrm>
              <a:off x="10499" y="9373"/>
              <a:ext cx="1364" cy="1271"/>
            </a:xfrm>
            <a:prstGeom prst="rect">
              <a:avLst/>
            </a:prstGeom>
          </p:spPr>
        </p:pic>
      </p:grpSp>
      <p:pic>
        <p:nvPicPr>
          <p:cNvPr id="2" name="内容占位符 5" descr="创客海LOGO"/>
          <p:cNvPicPr>
            <a:picLocks noChangeAspect="1"/>
          </p:cNvPicPr>
          <p:nvPr/>
        </p:nvPicPr>
        <p:blipFill>
          <a:blip r:embed="rId8"/>
          <a:stretch>
            <a:fillRect/>
          </a:stretch>
        </p:blipFill>
        <p:spPr>
          <a:xfrm>
            <a:off x="8390255" y="204470"/>
            <a:ext cx="417195" cy="417195"/>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748184"/>
            <a:ext cx="12192001" cy="441964"/>
          </a:xfrm>
        </p:spPr>
        <p:txBody>
          <a:bodyPr/>
          <a:lstStyle/>
          <a:p>
            <a:pPr algn="ctr"/>
            <a:r>
              <a:rPr lang="en-US" altLang="zh-CN" dirty="0">
                <a:solidFill>
                  <a:schemeClr val="accent1">
                    <a:lumMod val="50000"/>
                  </a:schemeClr>
                </a:solidFill>
                <a:effectLst>
                  <a:outerShdw blurRad="38100" dist="38100" dir="2700000" algn="tl">
                    <a:srgbClr val="000000">
                      <a:alpha val="43137"/>
                    </a:srgbClr>
                  </a:outerShdw>
                </a:effectLst>
                <a:latin typeface="+mn-lt"/>
              </a:rPr>
              <a:t>3. </a:t>
            </a:r>
            <a:r>
              <a:rPr lang="zh-CN" altLang="en-US" dirty="0">
                <a:solidFill>
                  <a:schemeClr val="accent1">
                    <a:lumMod val="50000"/>
                  </a:schemeClr>
                </a:solidFill>
                <a:effectLst>
                  <a:outerShdw blurRad="38100" dist="38100" dir="2700000" algn="tl">
                    <a:srgbClr val="000000">
                      <a:alpha val="43137"/>
                    </a:srgbClr>
                  </a:outerShdw>
                </a:effectLst>
                <a:latin typeface="+mn-lt"/>
              </a:rPr>
              <a:t>初识电路原理图</a:t>
            </a:r>
          </a:p>
        </p:txBody>
      </p:sp>
      <p:sp>
        <p:nvSpPr>
          <p:cNvPr id="4" name="内容占位符 3"/>
          <p:cNvSpPr>
            <a:spLocks noGrp="1"/>
          </p:cNvSpPr>
          <p:nvPr>
            <p:ph idx="1"/>
          </p:nvPr>
        </p:nvSpPr>
        <p:spPr>
          <a:xfrm>
            <a:off x="2228938" y="1464389"/>
            <a:ext cx="8801012" cy="4213225"/>
          </a:xfrm>
        </p:spPr>
        <p:txBody>
          <a:bodyPr/>
          <a:lstStyle/>
          <a:p>
            <a:pPr marL="0" indent="0">
              <a:buNone/>
            </a:pPr>
            <a:r>
              <a:rPr lang="zh-CN" altLang="en-US" dirty="0">
                <a:solidFill>
                  <a:schemeClr val="tx1">
                    <a:lumMod val="75000"/>
                    <a:lumOff val="25000"/>
                  </a:schemeClr>
                </a:solidFill>
                <a:latin typeface="+mn-lt"/>
              </a:rPr>
              <a:t>在电路原理图中有时器件相隔距离太远不方便连接电气走线可以采用网络标号的形式进行电气链接。</a:t>
            </a:r>
          </a:p>
          <a:p>
            <a:pPr marL="0" indent="0">
              <a:buNone/>
            </a:pPr>
            <a:r>
              <a:rPr lang="zh-CN" altLang="en-US" dirty="0">
                <a:effectLst>
                  <a:outerShdw blurRad="38100" dist="38100" dir="2700000" algn="tl">
                    <a:srgbClr val="000000">
                      <a:alpha val="43137"/>
                    </a:srgbClr>
                  </a:outerShdw>
                </a:effectLst>
                <a:highlight>
                  <a:srgbClr val="FFFF00"/>
                </a:highlight>
              </a:rPr>
              <a:t>网络标号：电路原理图中网络标号相同的点表示实际相连接</a:t>
            </a:r>
          </a:p>
          <a:p>
            <a:pPr marL="0" indent="0">
              <a:buNone/>
            </a:pPr>
            <a:endParaRPr lang="zh-CN" altLang="en-US" dirty="0">
              <a:solidFill>
                <a:schemeClr val="tx1">
                  <a:lumMod val="75000"/>
                  <a:lumOff val="25000"/>
                </a:schemeClr>
              </a:solidFill>
              <a:latin typeface="+mn-lt"/>
            </a:endParaRPr>
          </a:p>
        </p:txBody>
      </p:sp>
      <p:grpSp>
        <p:nvGrpSpPr>
          <p:cNvPr id="2" name="组合 1">
            <a:extLst>
              <a:ext uri="{FF2B5EF4-FFF2-40B4-BE49-F238E27FC236}">
                <a16:creationId xmlns:a16="http://schemas.microsoft.com/office/drawing/2014/main" id="{77CFB44D-44B2-BCDA-E06D-75FBE15685E6}"/>
              </a:ext>
            </a:extLst>
          </p:cNvPr>
          <p:cNvGrpSpPr/>
          <p:nvPr/>
        </p:nvGrpSpPr>
        <p:grpSpPr>
          <a:xfrm>
            <a:off x="75565" y="250190"/>
            <a:ext cx="12124690" cy="6508750"/>
            <a:chOff x="75565" y="250190"/>
            <a:chExt cx="12124690" cy="6508750"/>
          </a:xfrm>
        </p:grpSpPr>
        <p:sp>
          <p:nvSpPr>
            <p:cNvPr id="6" name="文本框 5"/>
            <p:cNvSpPr txBox="1"/>
            <p:nvPr/>
          </p:nvSpPr>
          <p:spPr>
            <a:xfrm>
              <a:off x="75565" y="251460"/>
              <a:ext cx="4733925" cy="398780"/>
            </a:xfrm>
            <a:prstGeom prst="rect">
              <a:avLst/>
            </a:prstGeom>
            <a:noFill/>
          </p:spPr>
          <p:txBody>
            <a:bodyPr wrap="square" rtlCol="0">
              <a:spAutoFit/>
            </a:bodyPr>
            <a:lstStyle/>
            <a:p>
              <a:r>
                <a:rPr lang="zh-CN" altLang="en-US"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创客海</a:t>
              </a:r>
              <a:r>
                <a:rPr lang="en-US" altLang="zh-CN"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r>
                <a:rPr lang="zh-CN" altLang="en-US" sz="2000" dirty="0">
                  <a:solidFill>
                    <a:srgbClr val="C00000"/>
                  </a:solidFill>
                  <a:effectLst>
                    <a:outerShdw blurRad="38100" dist="19050" dir="2700000" algn="tl" rotWithShape="0">
                      <a:schemeClr val="dk1">
                        <a:lumMod val="50000"/>
                        <a:alpha val="40000"/>
                      </a:schemeClr>
                    </a:outerShdw>
                  </a:effectLst>
                </a:rPr>
                <a:t>保姆级</a:t>
              </a:r>
              <a:r>
                <a:rPr lang="en-US" altLang="zh-CN"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51</a:t>
              </a:r>
              <a:r>
                <a:rPr lang="zh-CN" altLang="en-US"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单片机教学课程</a:t>
              </a:r>
            </a:p>
          </p:txBody>
        </p:sp>
        <p:sp>
          <p:nvSpPr>
            <p:cNvPr id="12" name="文本框 11"/>
            <p:cNvSpPr txBox="1"/>
            <p:nvPr/>
          </p:nvSpPr>
          <p:spPr>
            <a:xfrm>
              <a:off x="8807450" y="250190"/>
              <a:ext cx="3208655" cy="368300"/>
            </a:xfrm>
            <a:prstGeom prst="rect">
              <a:avLst/>
            </a:prstGeom>
            <a:noFill/>
          </p:spPr>
          <p:txBody>
            <a:bodyPr wrap="square" rtlCol="0">
              <a:spAutoFit/>
            </a:bodyPr>
            <a:lstStyle/>
            <a:p>
              <a:r>
                <a:rPr lang="zh-CN" altLang="en-US" dirty="0">
                  <a:solidFill>
                    <a:schemeClr val="tx1">
                      <a:lumMod val="65000"/>
                      <a:lumOff val="35000"/>
                    </a:schemeClr>
                  </a:solidFill>
                </a:rPr>
                <a:t>创客海</a:t>
              </a:r>
              <a:r>
                <a:rPr lang="en-US" altLang="zh-CN" dirty="0">
                  <a:solidFill>
                    <a:schemeClr val="tx1">
                      <a:lumMod val="65000"/>
                      <a:lumOff val="35000"/>
                    </a:schemeClr>
                  </a:solidFill>
                </a:rPr>
                <a:t>QQ</a:t>
              </a:r>
              <a:r>
                <a:rPr lang="zh-CN" altLang="en-US" dirty="0">
                  <a:solidFill>
                    <a:schemeClr val="tx1">
                      <a:lumMod val="65000"/>
                      <a:lumOff val="35000"/>
                    </a:schemeClr>
                  </a:solidFill>
                </a:rPr>
                <a:t>群：</a:t>
              </a:r>
              <a:r>
                <a:rPr lang="en-US" altLang="zh-CN" dirty="0">
                  <a:gradFill>
                    <a:gsLst>
                      <a:gs pos="0">
                        <a:srgbClr val="FE4444"/>
                      </a:gs>
                      <a:gs pos="100000">
                        <a:srgbClr val="832B2B"/>
                      </a:gs>
                    </a:gsLst>
                    <a:lin scaled="0"/>
                  </a:gradFill>
                </a:rPr>
                <a:t>687775636</a:t>
              </a:r>
            </a:p>
          </p:txBody>
        </p:sp>
        <p:pic>
          <p:nvPicPr>
            <p:cNvPr id="24" name="图片 23" descr="创客海LOGO"/>
            <p:cNvPicPr>
              <a:picLocks noChangeAspect="1"/>
            </p:cNvPicPr>
            <p:nvPr/>
          </p:nvPicPr>
          <p:blipFill>
            <a:blip r:embed="rId3"/>
            <a:stretch>
              <a:fillRect/>
            </a:stretch>
          </p:blipFill>
          <p:spPr>
            <a:xfrm flipH="1">
              <a:off x="8436610" y="250190"/>
              <a:ext cx="370840" cy="370840"/>
            </a:xfrm>
            <a:prstGeom prst="rect">
              <a:avLst/>
            </a:prstGeom>
          </p:spPr>
        </p:pic>
        <p:sp>
          <p:nvSpPr>
            <p:cNvPr id="11" name="文本框 10"/>
            <p:cNvSpPr txBox="1"/>
            <p:nvPr/>
          </p:nvSpPr>
          <p:spPr>
            <a:xfrm>
              <a:off x="7438390" y="6390640"/>
              <a:ext cx="4761865" cy="368300"/>
            </a:xfrm>
            <a:prstGeom prst="rect">
              <a:avLst/>
            </a:prstGeom>
            <a:noFill/>
          </p:spPr>
          <p:txBody>
            <a:bodyPr wrap="square" rtlCol="0">
              <a:spAutoFit/>
            </a:bodyPr>
            <a:lstStyle/>
            <a:p>
              <a:r>
                <a:rPr lang="zh-CN" altLang="en-US" b="1">
                  <a:solidFill>
                    <a:srgbClr val="C00000"/>
                  </a:solidFill>
                  <a:latin typeface="微软雅黑" panose="020B0503020204020204" charset="-122"/>
                  <a:ea typeface="微软雅黑" panose="020B0503020204020204" charset="-122"/>
                  <a:cs typeface="微软雅黑" panose="020B0503020204020204" charset="-122"/>
                </a:rPr>
                <a:t>创客海</a:t>
              </a:r>
              <a:r>
                <a:rPr lang="en-US" altLang="zh-CN" b="1">
                  <a:solidFill>
                    <a:srgbClr val="C00000"/>
                  </a:solidFill>
                  <a:latin typeface="微软雅黑" panose="020B0503020204020204" charset="-122"/>
                  <a:ea typeface="微软雅黑" panose="020B0503020204020204" charset="-122"/>
                  <a:cs typeface="微软雅黑" panose="020B0503020204020204" charset="-122"/>
                </a:rPr>
                <a:t>——</a:t>
              </a:r>
              <a:r>
                <a:rPr lang="zh-CN" altLang="en-US" b="1">
                  <a:solidFill>
                    <a:srgbClr val="C00000"/>
                  </a:solidFill>
                  <a:latin typeface="微软雅黑" panose="020B0503020204020204" charset="-122"/>
                  <a:ea typeface="微软雅黑" panose="020B0503020204020204" charset="-122"/>
                  <a:cs typeface="微软雅黑" panose="020B0503020204020204" charset="-122"/>
                </a:rPr>
                <a:t>新起点</a:t>
              </a:r>
              <a:r>
                <a:rPr lang="en-US" altLang="zh-CN" b="1">
                  <a:solidFill>
                    <a:srgbClr val="C00000"/>
                  </a:solidFill>
                  <a:latin typeface="微软雅黑" panose="020B0503020204020204" charset="-122"/>
                  <a:ea typeface="微软雅黑" panose="020B0503020204020204" charset="-122"/>
                  <a:cs typeface="微软雅黑" panose="020B0503020204020204" charset="-122"/>
                </a:rPr>
                <a:t>51</a:t>
              </a:r>
              <a:r>
                <a:rPr lang="zh-CN" altLang="en-US" b="1">
                  <a:solidFill>
                    <a:srgbClr val="C00000"/>
                  </a:solidFill>
                  <a:latin typeface="微软雅黑" panose="020B0503020204020204" charset="-122"/>
                  <a:ea typeface="微软雅黑" panose="020B0503020204020204" charset="-122"/>
                  <a:cs typeface="微软雅黑" panose="020B0503020204020204" charset="-122"/>
                </a:rPr>
                <a:t>单片机入门教学课程</a:t>
              </a:r>
            </a:p>
          </p:txBody>
        </p:sp>
        <p:pic>
          <p:nvPicPr>
            <p:cNvPr id="16" name="图片 15" descr="漫画2"/>
            <p:cNvPicPr>
              <a:picLocks noChangeAspect="1"/>
            </p:cNvPicPr>
            <p:nvPr/>
          </p:nvPicPr>
          <p:blipFill>
            <a:blip r:embed="rId4">
              <a:clrChange>
                <a:clrFrom>
                  <a:srgbClr val="EEF1F6">
                    <a:alpha val="100000"/>
                  </a:srgbClr>
                </a:clrFrom>
                <a:clrTo>
                  <a:srgbClr val="EEF1F6">
                    <a:alpha val="100000"/>
                    <a:alpha val="0"/>
                  </a:srgbClr>
                </a:clrTo>
              </a:clrChange>
            </a:blip>
            <a:srcRect l="27083" t="15480" r="23117" b="10280"/>
            <a:stretch>
              <a:fillRect/>
            </a:stretch>
          </p:blipFill>
          <p:spPr>
            <a:xfrm>
              <a:off x="6666865" y="5951855"/>
              <a:ext cx="866140" cy="807085"/>
            </a:xfrm>
            <a:prstGeom prst="rect">
              <a:avLst/>
            </a:prstGeom>
          </p:spPr>
        </p:pic>
      </p:grpSp>
      <p:pic>
        <p:nvPicPr>
          <p:cNvPr id="9" name="图片 8">
            <a:extLst>
              <a:ext uri="{FF2B5EF4-FFF2-40B4-BE49-F238E27FC236}">
                <a16:creationId xmlns:a16="http://schemas.microsoft.com/office/drawing/2014/main" id="{913AA7C7-0F25-0929-5E38-DB8584C6C3AB}"/>
              </a:ext>
            </a:extLst>
          </p:cNvPr>
          <p:cNvPicPr>
            <a:picLocks noChangeAspect="1"/>
          </p:cNvPicPr>
          <p:nvPr/>
        </p:nvPicPr>
        <p:blipFill>
          <a:blip r:embed="rId5"/>
          <a:stretch>
            <a:fillRect/>
          </a:stretch>
        </p:blipFill>
        <p:spPr>
          <a:xfrm>
            <a:off x="3168650" y="2520791"/>
            <a:ext cx="5638800" cy="2276475"/>
          </a:xfrm>
          <a:prstGeom prst="rect">
            <a:avLst/>
          </a:prstGeom>
          <a:noFill/>
          <a:ln w="9525">
            <a:noFill/>
          </a:ln>
        </p:spPr>
      </p:pic>
      <p:sp>
        <p:nvSpPr>
          <p:cNvPr id="10" name="文本占位符 12290">
            <a:extLst>
              <a:ext uri="{FF2B5EF4-FFF2-40B4-BE49-F238E27FC236}">
                <a16:creationId xmlns:a16="http://schemas.microsoft.com/office/drawing/2014/main" id="{9EAE45DD-76D8-C69E-12F1-E4D49CD8EA9B}"/>
              </a:ext>
            </a:extLst>
          </p:cNvPr>
          <p:cNvSpPr>
            <a:spLocks noGrp="1"/>
          </p:cNvSpPr>
          <p:nvPr/>
        </p:nvSpPr>
        <p:spPr>
          <a:xfrm>
            <a:off x="2978308" y="5124808"/>
            <a:ext cx="8920163" cy="1128712"/>
          </a:xfrm>
          <a:prstGeom prst="rect">
            <a:avLst/>
          </a:prstGeom>
          <a:noFill/>
          <a:ln w="9525">
            <a:noFill/>
          </a:ln>
        </p:spPr>
        <p:txBody>
          <a:bodyPr vert="horz" wrap="square" anchor="t"/>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fontAlgn="base">
              <a:buNone/>
            </a:pPr>
            <a:r>
              <a:rPr lang="zh-CN" sz="1800" b="1" strike="noStrike" noProof="1">
                <a:solidFill>
                  <a:schemeClr val="tx1"/>
                </a:solidFill>
                <a:effectLst>
                  <a:outerShdw blurRad="38100" dist="38100" dir="2700000" algn="tl">
                    <a:srgbClr val="000000">
                      <a:alpha val="43137"/>
                    </a:srgbClr>
                  </a:outerShdw>
                </a:effectLst>
                <a:latin typeface="幼圆" panose="02010509060101010101" pitchFamily="1" charset="-122"/>
                <a:ea typeface="幼圆" panose="02010509060101010101" pitchFamily="1" charset="-122"/>
                <a:cs typeface="+mn-cs"/>
              </a:rPr>
              <a:t>上图中</a:t>
            </a:r>
            <a:r>
              <a:rPr lang="en-US" altLang="zh-CN" sz="1800" b="1" strike="noStrike" noProof="1">
                <a:solidFill>
                  <a:schemeClr val="tx1"/>
                </a:solidFill>
                <a:effectLst>
                  <a:outerShdw blurRad="38100" dist="38100" dir="2700000" algn="tl">
                    <a:srgbClr val="000000">
                      <a:alpha val="43137"/>
                    </a:srgbClr>
                  </a:outerShdw>
                </a:effectLst>
                <a:latin typeface="幼圆" panose="02010509060101010101" pitchFamily="1" charset="-122"/>
                <a:ea typeface="幼圆" panose="02010509060101010101" pitchFamily="1" charset="-122"/>
                <a:cs typeface="+mn-cs"/>
              </a:rPr>
              <a:t>R1</a:t>
            </a:r>
            <a:r>
              <a:rPr lang="zh-CN" altLang="en-US" sz="1800" b="1" strike="noStrike" noProof="1">
                <a:solidFill>
                  <a:schemeClr val="tx1"/>
                </a:solidFill>
                <a:effectLst>
                  <a:outerShdw blurRad="38100" dist="38100" dir="2700000" algn="tl">
                    <a:srgbClr val="000000">
                      <a:alpha val="43137"/>
                    </a:srgbClr>
                  </a:outerShdw>
                </a:effectLst>
                <a:latin typeface="幼圆" panose="02010509060101010101" pitchFamily="1" charset="-122"/>
                <a:ea typeface="幼圆" panose="02010509060101010101" pitchFamily="1" charset="-122"/>
                <a:cs typeface="+mn-cs"/>
              </a:rPr>
              <a:t>的右端采用网络标号</a:t>
            </a:r>
            <a:r>
              <a:rPr lang="en-US" altLang="zh-CN" sz="1800" b="1" strike="noStrike" noProof="1">
                <a:solidFill>
                  <a:schemeClr val="tx1"/>
                </a:solidFill>
                <a:effectLst>
                  <a:outerShdw blurRad="38100" dist="38100" dir="2700000" algn="tl">
                    <a:srgbClr val="000000">
                      <a:alpha val="43137"/>
                    </a:srgbClr>
                  </a:outerShdw>
                </a:effectLst>
                <a:latin typeface="幼圆" panose="02010509060101010101" pitchFamily="1" charset="-122"/>
                <a:ea typeface="幼圆" panose="02010509060101010101" pitchFamily="1" charset="-122"/>
                <a:cs typeface="+mn-cs"/>
              </a:rPr>
              <a:t>“N1”</a:t>
            </a:r>
            <a:r>
              <a:rPr lang="zh-CN" altLang="en-US" sz="1800" b="1" strike="noStrike" noProof="1">
                <a:solidFill>
                  <a:schemeClr val="tx1"/>
                </a:solidFill>
                <a:effectLst>
                  <a:outerShdw blurRad="38100" dist="38100" dir="2700000" algn="tl">
                    <a:srgbClr val="000000">
                      <a:alpha val="43137"/>
                    </a:srgbClr>
                  </a:outerShdw>
                </a:effectLst>
                <a:latin typeface="幼圆" panose="02010509060101010101" pitchFamily="1" charset="-122"/>
                <a:ea typeface="幼圆" panose="02010509060101010101" pitchFamily="1" charset="-122"/>
                <a:cs typeface="+mn-cs"/>
              </a:rPr>
              <a:t>和</a:t>
            </a:r>
            <a:r>
              <a:rPr lang="en-US" altLang="zh-CN" sz="1800" b="1" strike="noStrike" noProof="1">
                <a:solidFill>
                  <a:schemeClr val="tx1"/>
                </a:solidFill>
                <a:effectLst>
                  <a:outerShdw blurRad="38100" dist="38100" dir="2700000" algn="tl">
                    <a:srgbClr val="000000">
                      <a:alpha val="43137"/>
                    </a:srgbClr>
                  </a:outerShdw>
                </a:effectLst>
                <a:latin typeface="幼圆" panose="02010509060101010101" pitchFamily="1" charset="-122"/>
                <a:ea typeface="幼圆" panose="02010509060101010101" pitchFamily="1" charset="-122"/>
                <a:cs typeface="+mn-cs"/>
              </a:rPr>
              <a:t>LED1</a:t>
            </a:r>
            <a:r>
              <a:rPr lang="zh-CN" altLang="en-US" sz="1800" b="1" strike="noStrike" noProof="1">
                <a:solidFill>
                  <a:schemeClr val="tx1"/>
                </a:solidFill>
                <a:effectLst>
                  <a:outerShdw blurRad="38100" dist="38100" dir="2700000" algn="tl">
                    <a:srgbClr val="000000">
                      <a:alpha val="43137"/>
                    </a:srgbClr>
                  </a:outerShdw>
                </a:effectLst>
                <a:latin typeface="幼圆" panose="02010509060101010101" pitchFamily="1" charset="-122"/>
                <a:ea typeface="幼圆" panose="02010509060101010101" pitchFamily="1" charset="-122"/>
                <a:cs typeface="+mn-cs"/>
              </a:rPr>
              <a:t>左端相连。</a:t>
            </a:r>
            <a:endParaRPr lang="zh-CN" altLang="en-US" sz="1800" b="1" strike="noStrike" noProof="1">
              <a:solidFill>
                <a:schemeClr val="tx1"/>
              </a:solidFill>
              <a:effectLst>
                <a:outerShdw blurRad="38100" dist="38100" dir="2700000" algn="tl">
                  <a:srgbClr val="000000">
                    <a:alpha val="43137"/>
                  </a:srgbClr>
                </a:outerShdw>
              </a:effectLst>
              <a:latin typeface="幼圆" panose="02010509060101010101" pitchFamily="1" charset="-122"/>
              <a:ea typeface="幼圆" panose="02010509060101010101" pitchFamily="1" charset="-122"/>
            </a:endParaRPr>
          </a:p>
          <a:p>
            <a:pPr marL="0" indent="0" fontAlgn="base">
              <a:buNone/>
            </a:pPr>
            <a:r>
              <a:rPr lang="en-US" altLang="zh-CN" sz="1800" b="1" strike="noStrike" noProof="1">
                <a:solidFill>
                  <a:schemeClr val="tx1"/>
                </a:solidFill>
                <a:effectLst>
                  <a:outerShdw blurRad="38100" dist="38100" dir="2700000" algn="tl">
                    <a:srgbClr val="000000">
                      <a:alpha val="43137"/>
                    </a:srgbClr>
                  </a:outerShdw>
                </a:effectLst>
                <a:latin typeface="幼圆" panose="02010509060101010101" pitchFamily="1" charset="-122"/>
                <a:ea typeface="幼圆" panose="02010509060101010101" pitchFamily="1" charset="-122"/>
                <a:cs typeface="+mn-cs"/>
              </a:rPr>
              <a:t>R2</a:t>
            </a:r>
            <a:r>
              <a:rPr lang="zh-CN" altLang="en-US" sz="1800" b="1" strike="noStrike" noProof="1">
                <a:solidFill>
                  <a:schemeClr val="tx1"/>
                </a:solidFill>
                <a:effectLst>
                  <a:outerShdw blurRad="38100" dist="38100" dir="2700000" algn="tl">
                    <a:srgbClr val="000000">
                      <a:alpha val="43137"/>
                    </a:srgbClr>
                  </a:outerShdw>
                </a:effectLst>
                <a:latin typeface="幼圆" panose="02010509060101010101" pitchFamily="1" charset="-122"/>
                <a:ea typeface="幼圆" panose="02010509060101010101" pitchFamily="1" charset="-122"/>
                <a:cs typeface="+mn-cs"/>
              </a:rPr>
              <a:t>的右端和</a:t>
            </a:r>
            <a:r>
              <a:rPr lang="en-US" altLang="zh-CN" sz="1800" b="1" strike="noStrike" noProof="1">
                <a:solidFill>
                  <a:schemeClr val="tx1"/>
                </a:solidFill>
                <a:effectLst>
                  <a:outerShdw blurRad="38100" dist="38100" dir="2700000" algn="tl">
                    <a:srgbClr val="000000">
                      <a:alpha val="43137"/>
                    </a:srgbClr>
                  </a:outerShdw>
                </a:effectLst>
                <a:latin typeface="幼圆" panose="02010509060101010101" pitchFamily="1" charset="-122"/>
                <a:ea typeface="幼圆" panose="02010509060101010101" pitchFamily="1" charset="-122"/>
                <a:cs typeface="+mn-cs"/>
              </a:rPr>
              <a:t>LED2</a:t>
            </a:r>
            <a:r>
              <a:rPr lang="zh-CN" altLang="en-US" sz="1800" b="1" strike="noStrike" noProof="1">
                <a:solidFill>
                  <a:schemeClr val="tx1"/>
                </a:solidFill>
                <a:effectLst>
                  <a:outerShdw blurRad="38100" dist="38100" dir="2700000" algn="tl">
                    <a:srgbClr val="000000">
                      <a:alpha val="43137"/>
                    </a:srgbClr>
                  </a:outerShdw>
                </a:effectLst>
                <a:latin typeface="幼圆" panose="02010509060101010101" pitchFamily="1" charset="-122"/>
                <a:ea typeface="幼圆" panose="02010509060101010101" pitchFamily="1" charset="-122"/>
                <a:cs typeface="+mn-cs"/>
              </a:rPr>
              <a:t>的左端采用电气链接线相连。</a:t>
            </a:r>
            <a:endParaRPr lang="zh-CN" altLang="en-US" sz="1800" b="1" strike="noStrike" noProof="1">
              <a:solidFill>
                <a:schemeClr val="tx1"/>
              </a:solidFill>
              <a:effectLst>
                <a:outerShdw blurRad="38100" dist="38100" dir="2700000" algn="tl">
                  <a:srgbClr val="000000">
                    <a:alpha val="43137"/>
                  </a:srgbClr>
                </a:outerShdw>
              </a:effectLst>
              <a:latin typeface="幼圆" panose="02010509060101010101" pitchFamily="1" charset="-122"/>
              <a:ea typeface="幼圆" panose="02010509060101010101" pitchFamily="1" charset="-122"/>
            </a:endParaRPr>
          </a:p>
        </p:txBody>
      </p:sp>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3B7029E5-C66F-AD20-CC59-6BBEFA76A672}"/>
                  </a:ext>
                </a:extLst>
              </p14:cNvPr>
              <p14:cNvContentPartPr/>
              <p14:nvPr/>
            </p14:nvContentPartPr>
            <p14:xfrm>
              <a:off x="3314520" y="1701720"/>
              <a:ext cx="7296840" cy="2699280"/>
            </p14:xfrm>
          </p:contentPart>
        </mc:Choice>
        <mc:Fallback xmlns="">
          <p:pic>
            <p:nvPicPr>
              <p:cNvPr id="5" name="墨迹 4">
                <a:extLst>
                  <a:ext uri="{FF2B5EF4-FFF2-40B4-BE49-F238E27FC236}">
                    <a16:creationId xmlns:a16="http://schemas.microsoft.com/office/drawing/2014/main" id="{3B7029E5-C66F-AD20-CC59-6BBEFA76A672}"/>
                  </a:ext>
                </a:extLst>
              </p:cNvPr>
              <p:cNvPicPr/>
              <p:nvPr/>
            </p:nvPicPr>
            <p:blipFill>
              <a:blip r:embed="rId7"/>
              <a:stretch>
                <a:fillRect/>
              </a:stretch>
            </p:blipFill>
            <p:spPr>
              <a:xfrm>
                <a:off x="3305160" y="1692360"/>
                <a:ext cx="7315560" cy="2718000"/>
              </a:xfrm>
              <a:prstGeom prst="rect">
                <a:avLst/>
              </a:prstGeom>
            </p:spPr>
          </p:pic>
        </mc:Fallback>
      </mc:AlternateContent>
    </p:spTree>
    <p:custDataLst>
      <p:tags r:id="rId1"/>
    </p:custDataLst>
    <p:extLst>
      <p:ext uri="{BB962C8B-B14F-4D97-AF65-F5344CB8AC3E}">
        <p14:creationId xmlns:p14="http://schemas.microsoft.com/office/powerpoint/2010/main" val="592633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748184"/>
            <a:ext cx="12192001" cy="441964"/>
          </a:xfrm>
        </p:spPr>
        <p:txBody>
          <a:bodyPr/>
          <a:lstStyle/>
          <a:p>
            <a:pPr algn="ctr"/>
            <a:r>
              <a:rPr lang="en-US" altLang="zh-CN" dirty="0">
                <a:solidFill>
                  <a:schemeClr val="accent1">
                    <a:lumMod val="50000"/>
                  </a:schemeClr>
                </a:solidFill>
                <a:effectLst>
                  <a:outerShdw blurRad="38100" dist="38100" dir="2700000" algn="tl">
                    <a:srgbClr val="000000">
                      <a:alpha val="43137"/>
                    </a:srgbClr>
                  </a:outerShdw>
                </a:effectLst>
                <a:latin typeface="+mn-lt"/>
              </a:rPr>
              <a:t>4. </a:t>
            </a:r>
            <a:r>
              <a:rPr lang="zh-CN" altLang="en-US" dirty="0">
                <a:solidFill>
                  <a:schemeClr val="accent1">
                    <a:lumMod val="50000"/>
                  </a:schemeClr>
                </a:solidFill>
                <a:effectLst>
                  <a:outerShdw blurRad="38100" dist="38100" dir="2700000" algn="tl">
                    <a:srgbClr val="000000">
                      <a:alpha val="43137"/>
                    </a:srgbClr>
                  </a:outerShdw>
                </a:effectLst>
                <a:latin typeface="+mn-lt"/>
              </a:rPr>
              <a:t>单片机最小系统结构</a:t>
            </a:r>
          </a:p>
        </p:txBody>
      </p:sp>
      <p:sp>
        <p:nvSpPr>
          <p:cNvPr id="4" name="内容占位符 3"/>
          <p:cNvSpPr>
            <a:spLocks noGrp="1"/>
          </p:cNvSpPr>
          <p:nvPr>
            <p:ph idx="1"/>
          </p:nvPr>
        </p:nvSpPr>
        <p:spPr>
          <a:xfrm>
            <a:off x="2190838" y="1464389"/>
            <a:ext cx="8801012" cy="4213225"/>
          </a:xfrm>
        </p:spPr>
        <p:txBody>
          <a:bodyPr/>
          <a:lstStyle/>
          <a:p>
            <a:pPr marL="0" indent="0">
              <a:buNone/>
            </a:pPr>
            <a:r>
              <a:rPr lang="zh-CN" altLang="en-US" dirty="0">
                <a:effectLst>
                  <a:outerShdw blurRad="38100" dist="38100" dir="2700000" algn="tl">
                    <a:srgbClr val="000000">
                      <a:alpha val="43137"/>
                    </a:srgbClr>
                  </a:outerShdw>
                </a:effectLst>
                <a:highlight>
                  <a:srgbClr val="FFFF00"/>
                </a:highlight>
              </a:rPr>
              <a:t>单片机需要运行起来最基本的条件需要有：</a:t>
            </a:r>
          </a:p>
          <a:p>
            <a:pPr marL="0" indent="0">
              <a:buNone/>
            </a:pPr>
            <a:endParaRPr lang="zh-CN" altLang="en-US" dirty="0">
              <a:solidFill>
                <a:schemeClr val="tx1">
                  <a:lumMod val="75000"/>
                  <a:lumOff val="25000"/>
                </a:schemeClr>
              </a:solidFill>
              <a:latin typeface="+mn-lt"/>
            </a:endParaRPr>
          </a:p>
          <a:p>
            <a:pPr marL="342900" indent="-342900">
              <a:buFont typeface="+mj-lt"/>
              <a:buAutoNum type="arabicPeriod"/>
            </a:pPr>
            <a:r>
              <a:rPr lang="zh-CN" altLang="en-US" sz="1800" b="1" dirty="0">
                <a:solidFill>
                  <a:srgbClr val="00B050"/>
                </a:solidFill>
                <a:latin typeface="+mn-lt"/>
              </a:rPr>
              <a:t>电源		（给整个系统提供能量）</a:t>
            </a:r>
          </a:p>
          <a:p>
            <a:pPr marL="342900" indent="-342900">
              <a:buFont typeface="+mj-lt"/>
              <a:buAutoNum type="arabicPeriod"/>
            </a:pPr>
            <a:r>
              <a:rPr lang="zh-CN" altLang="en-US" sz="1800" b="1" dirty="0">
                <a:solidFill>
                  <a:srgbClr val="00B050"/>
                </a:solidFill>
                <a:latin typeface="+mn-lt"/>
              </a:rPr>
              <a:t>单片机芯片	（运行程序</a:t>
            </a:r>
            <a:r>
              <a:rPr lang="en-US" altLang="zh-CN" sz="1800" b="1" dirty="0">
                <a:solidFill>
                  <a:srgbClr val="00B050"/>
                </a:solidFill>
                <a:latin typeface="+mn-lt"/>
              </a:rPr>
              <a:t>/</a:t>
            </a:r>
            <a:r>
              <a:rPr lang="zh-CN" altLang="en-US" sz="1800" b="1" dirty="0">
                <a:solidFill>
                  <a:srgbClr val="00B050"/>
                </a:solidFill>
                <a:latin typeface="+mn-lt"/>
              </a:rPr>
              <a:t>处理数据）</a:t>
            </a:r>
          </a:p>
          <a:p>
            <a:pPr marL="342900" indent="-342900">
              <a:buFont typeface="+mj-lt"/>
              <a:buAutoNum type="arabicPeriod"/>
            </a:pPr>
            <a:r>
              <a:rPr lang="zh-CN" altLang="en-US" sz="1800" b="1" dirty="0">
                <a:solidFill>
                  <a:srgbClr val="00B050"/>
                </a:solidFill>
                <a:latin typeface="+mn-lt"/>
              </a:rPr>
              <a:t>晶振电路  	（给单片机工作提供节拍）</a:t>
            </a:r>
          </a:p>
          <a:p>
            <a:pPr marL="342900" indent="-342900">
              <a:buFont typeface="+mj-lt"/>
              <a:buAutoNum type="arabicPeriod"/>
            </a:pPr>
            <a:r>
              <a:rPr lang="zh-CN" altLang="en-US" sz="1800" b="1" dirty="0">
                <a:solidFill>
                  <a:srgbClr val="00B050"/>
                </a:solidFill>
                <a:latin typeface="+mn-lt"/>
              </a:rPr>
              <a:t>复位电路 	（单片机上电时需要复位使程序从头开始运行）</a:t>
            </a:r>
          </a:p>
          <a:p>
            <a:pPr marL="0" indent="0">
              <a:buNone/>
            </a:pPr>
            <a:endParaRPr lang="zh-CN" altLang="en-US" dirty="0">
              <a:solidFill>
                <a:schemeClr val="tx1">
                  <a:lumMod val="75000"/>
                  <a:lumOff val="25000"/>
                </a:schemeClr>
              </a:solidFill>
              <a:latin typeface="+mn-lt"/>
            </a:endParaRPr>
          </a:p>
        </p:txBody>
      </p:sp>
      <p:sp>
        <p:nvSpPr>
          <p:cNvPr id="6" name="文本框 5"/>
          <p:cNvSpPr txBox="1"/>
          <p:nvPr/>
        </p:nvSpPr>
        <p:spPr>
          <a:xfrm>
            <a:off x="75565" y="251460"/>
            <a:ext cx="4733925" cy="398780"/>
          </a:xfrm>
          <a:prstGeom prst="rect">
            <a:avLst/>
          </a:prstGeom>
          <a:noFill/>
        </p:spPr>
        <p:txBody>
          <a:bodyPr wrap="square" rtlCol="0">
            <a:spAutoFit/>
          </a:bodyPr>
          <a:lstStyle/>
          <a:p>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创客海</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r>
              <a:rPr lang="zh-CN" altLang="en-US" sz="2000">
                <a:solidFill>
                  <a:srgbClr val="C00000"/>
                </a:solidFill>
                <a:effectLst>
                  <a:outerShdw blurRad="38100" dist="19050" dir="2700000" algn="tl" rotWithShape="0">
                    <a:schemeClr val="dk1">
                      <a:lumMod val="50000"/>
                      <a:alpha val="40000"/>
                    </a:schemeClr>
                  </a:outerShdw>
                </a:effectLst>
              </a:rPr>
              <a:t>保姆级</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51</a:t>
            </a:r>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单片机教学课程</a:t>
            </a:r>
          </a:p>
        </p:txBody>
      </p:sp>
      <p:sp>
        <p:nvSpPr>
          <p:cNvPr id="12" name="文本框 11"/>
          <p:cNvSpPr txBox="1"/>
          <p:nvPr/>
        </p:nvSpPr>
        <p:spPr>
          <a:xfrm>
            <a:off x="8807450" y="250190"/>
            <a:ext cx="3208655" cy="368300"/>
          </a:xfrm>
          <a:prstGeom prst="rect">
            <a:avLst/>
          </a:prstGeom>
          <a:noFill/>
        </p:spPr>
        <p:txBody>
          <a:bodyPr wrap="square" rtlCol="0">
            <a:spAutoFit/>
          </a:bodyPr>
          <a:lstStyle/>
          <a:p>
            <a:r>
              <a:rPr lang="zh-CN" altLang="en-US">
                <a:solidFill>
                  <a:schemeClr val="tx1">
                    <a:lumMod val="65000"/>
                    <a:lumOff val="35000"/>
                  </a:schemeClr>
                </a:solidFill>
              </a:rPr>
              <a:t>创客海</a:t>
            </a:r>
            <a:r>
              <a:rPr lang="en-US" altLang="zh-CN">
                <a:solidFill>
                  <a:schemeClr val="tx1">
                    <a:lumMod val="65000"/>
                    <a:lumOff val="35000"/>
                  </a:schemeClr>
                </a:solidFill>
              </a:rPr>
              <a:t>QQ</a:t>
            </a:r>
            <a:r>
              <a:rPr lang="zh-CN" altLang="en-US">
                <a:solidFill>
                  <a:schemeClr val="tx1">
                    <a:lumMod val="65000"/>
                    <a:lumOff val="35000"/>
                  </a:schemeClr>
                </a:solidFill>
              </a:rPr>
              <a:t>群：</a:t>
            </a:r>
            <a:r>
              <a:rPr lang="en-US" altLang="zh-CN">
                <a:gradFill>
                  <a:gsLst>
                    <a:gs pos="0">
                      <a:srgbClr val="FE4444"/>
                    </a:gs>
                    <a:gs pos="100000">
                      <a:srgbClr val="832B2B"/>
                    </a:gs>
                  </a:gsLst>
                  <a:lin scaled="0"/>
                </a:gradFill>
              </a:rPr>
              <a:t>687775636</a:t>
            </a:r>
          </a:p>
        </p:txBody>
      </p:sp>
      <p:pic>
        <p:nvPicPr>
          <p:cNvPr id="24" name="图片 23" descr="创客海LOGO"/>
          <p:cNvPicPr>
            <a:picLocks noChangeAspect="1"/>
          </p:cNvPicPr>
          <p:nvPr/>
        </p:nvPicPr>
        <p:blipFill>
          <a:blip r:embed="rId3"/>
          <a:stretch>
            <a:fillRect/>
          </a:stretch>
        </p:blipFill>
        <p:spPr>
          <a:xfrm flipH="1">
            <a:off x="8436610" y="250190"/>
            <a:ext cx="370840" cy="370840"/>
          </a:xfrm>
          <a:prstGeom prst="rect">
            <a:avLst/>
          </a:prstGeom>
        </p:spPr>
      </p:pic>
      <p:sp>
        <p:nvSpPr>
          <p:cNvPr id="11" name="文本框 10"/>
          <p:cNvSpPr txBox="1"/>
          <p:nvPr/>
        </p:nvSpPr>
        <p:spPr>
          <a:xfrm>
            <a:off x="7438390" y="6390640"/>
            <a:ext cx="4761865" cy="368300"/>
          </a:xfrm>
          <a:prstGeom prst="rect">
            <a:avLst/>
          </a:prstGeom>
          <a:noFill/>
        </p:spPr>
        <p:txBody>
          <a:bodyPr wrap="square" rtlCol="0">
            <a:spAutoFit/>
          </a:bodyPr>
          <a:lstStyle/>
          <a:p>
            <a:r>
              <a:rPr lang="zh-CN" altLang="en-US" b="1">
                <a:solidFill>
                  <a:srgbClr val="C00000"/>
                </a:solidFill>
                <a:latin typeface="微软雅黑" panose="020B0503020204020204" charset="-122"/>
                <a:ea typeface="微软雅黑" panose="020B0503020204020204" charset="-122"/>
                <a:cs typeface="微软雅黑" panose="020B0503020204020204" charset="-122"/>
              </a:rPr>
              <a:t>创客海</a:t>
            </a:r>
            <a:r>
              <a:rPr lang="en-US" altLang="zh-CN" b="1">
                <a:solidFill>
                  <a:srgbClr val="C00000"/>
                </a:solidFill>
                <a:latin typeface="微软雅黑" panose="020B0503020204020204" charset="-122"/>
                <a:ea typeface="微软雅黑" panose="020B0503020204020204" charset="-122"/>
                <a:cs typeface="微软雅黑" panose="020B0503020204020204" charset="-122"/>
              </a:rPr>
              <a:t>——</a:t>
            </a:r>
            <a:r>
              <a:rPr lang="zh-CN" altLang="en-US" b="1">
                <a:solidFill>
                  <a:srgbClr val="C00000"/>
                </a:solidFill>
                <a:latin typeface="微软雅黑" panose="020B0503020204020204" charset="-122"/>
                <a:ea typeface="微软雅黑" panose="020B0503020204020204" charset="-122"/>
                <a:cs typeface="微软雅黑" panose="020B0503020204020204" charset="-122"/>
              </a:rPr>
              <a:t>新起点</a:t>
            </a:r>
            <a:r>
              <a:rPr lang="en-US" altLang="zh-CN" b="1">
                <a:solidFill>
                  <a:srgbClr val="C00000"/>
                </a:solidFill>
                <a:latin typeface="微软雅黑" panose="020B0503020204020204" charset="-122"/>
                <a:ea typeface="微软雅黑" panose="020B0503020204020204" charset="-122"/>
                <a:cs typeface="微软雅黑" panose="020B0503020204020204" charset="-122"/>
              </a:rPr>
              <a:t>51</a:t>
            </a:r>
            <a:r>
              <a:rPr lang="zh-CN" altLang="en-US" b="1">
                <a:solidFill>
                  <a:srgbClr val="C00000"/>
                </a:solidFill>
                <a:latin typeface="微软雅黑" panose="020B0503020204020204" charset="-122"/>
                <a:ea typeface="微软雅黑" panose="020B0503020204020204" charset="-122"/>
                <a:cs typeface="微软雅黑" panose="020B0503020204020204" charset="-122"/>
              </a:rPr>
              <a:t>单片机入门教学课程</a:t>
            </a:r>
          </a:p>
        </p:txBody>
      </p:sp>
      <p:pic>
        <p:nvPicPr>
          <p:cNvPr id="16" name="图片 15" descr="漫画2"/>
          <p:cNvPicPr>
            <a:picLocks noChangeAspect="1"/>
          </p:cNvPicPr>
          <p:nvPr/>
        </p:nvPicPr>
        <p:blipFill>
          <a:blip r:embed="rId4">
            <a:clrChange>
              <a:clrFrom>
                <a:srgbClr val="EEF1F6">
                  <a:alpha val="100000"/>
                </a:srgbClr>
              </a:clrFrom>
              <a:clrTo>
                <a:srgbClr val="EEF1F6">
                  <a:alpha val="100000"/>
                  <a:alpha val="0"/>
                </a:srgbClr>
              </a:clrTo>
            </a:clrChange>
          </a:blip>
          <a:srcRect l="27083" t="15480" r="23117" b="10280"/>
          <a:stretch>
            <a:fillRect/>
          </a:stretch>
        </p:blipFill>
        <p:spPr>
          <a:xfrm>
            <a:off x="6666865" y="5951855"/>
            <a:ext cx="866140" cy="807085"/>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B3E0C966-22AC-D0FD-CCCA-BB12B455E7D6}"/>
                  </a:ext>
                </a:extLst>
              </p14:cNvPr>
              <p14:cNvContentPartPr/>
              <p14:nvPr/>
            </p14:nvContentPartPr>
            <p14:xfrm>
              <a:off x="1917720" y="2457360"/>
              <a:ext cx="267120" cy="1403640"/>
            </p14:xfrm>
          </p:contentPart>
        </mc:Choice>
        <mc:Fallback xmlns="">
          <p:pic>
            <p:nvPicPr>
              <p:cNvPr id="2" name="墨迹 1">
                <a:extLst>
                  <a:ext uri="{FF2B5EF4-FFF2-40B4-BE49-F238E27FC236}">
                    <a16:creationId xmlns:a16="http://schemas.microsoft.com/office/drawing/2014/main" id="{B3E0C966-22AC-D0FD-CCCA-BB12B455E7D6}"/>
                  </a:ext>
                </a:extLst>
              </p:cNvPr>
              <p:cNvPicPr/>
              <p:nvPr/>
            </p:nvPicPr>
            <p:blipFill>
              <a:blip r:embed="rId6"/>
              <a:stretch>
                <a:fillRect/>
              </a:stretch>
            </p:blipFill>
            <p:spPr>
              <a:xfrm>
                <a:off x="1908360" y="2448000"/>
                <a:ext cx="285840" cy="1422360"/>
              </a:xfrm>
              <a:prstGeom prst="rect">
                <a:avLst/>
              </a:prstGeom>
            </p:spPr>
          </p:pic>
        </mc:Fallback>
      </mc:AlternateContent>
    </p:spTree>
    <p:custDataLst>
      <p:tags r:id="rId1"/>
    </p:custDataLst>
    <p:extLst>
      <p:ext uri="{BB962C8B-B14F-4D97-AF65-F5344CB8AC3E}">
        <p14:creationId xmlns:p14="http://schemas.microsoft.com/office/powerpoint/2010/main" val="3096078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748184"/>
            <a:ext cx="12192001" cy="441964"/>
          </a:xfrm>
        </p:spPr>
        <p:txBody>
          <a:bodyPr/>
          <a:lstStyle/>
          <a:p>
            <a:pPr algn="ctr"/>
            <a:r>
              <a:rPr lang="en-US" altLang="zh-CN" dirty="0">
                <a:solidFill>
                  <a:schemeClr val="accent1">
                    <a:lumMod val="50000"/>
                  </a:schemeClr>
                </a:solidFill>
                <a:effectLst>
                  <a:outerShdw blurRad="38100" dist="38100" dir="2700000" algn="tl">
                    <a:srgbClr val="000000">
                      <a:alpha val="43137"/>
                    </a:srgbClr>
                  </a:outerShdw>
                </a:effectLst>
                <a:latin typeface="+mn-lt"/>
              </a:rPr>
              <a:t>4. </a:t>
            </a:r>
            <a:r>
              <a:rPr lang="zh-CN" altLang="en-US" dirty="0">
                <a:solidFill>
                  <a:schemeClr val="accent1">
                    <a:lumMod val="50000"/>
                  </a:schemeClr>
                </a:solidFill>
                <a:effectLst>
                  <a:outerShdw blurRad="38100" dist="38100" dir="2700000" algn="tl">
                    <a:srgbClr val="000000">
                      <a:alpha val="43137"/>
                    </a:srgbClr>
                  </a:outerShdw>
                </a:effectLst>
                <a:latin typeface="+mn-lt"/>
              </a:rPr>
              <a:t>单片机最小系统结构</a:t>
            </a:r>
          </a:p>
        </p:txBody>
      </p:sp>
      <p:sp>
        <p:nvSpPr>
          <p:cNvPr id="6" name="文本框 5"/>
          <p:cNvSpPr txBox="1"/>
          <p:nvPr/>
        </p:nvSpPr>
        <p:spPr>
          <a:xfrm>
            <a:off x="75565" y="251460"/>
            <a:ext cx="4733925" cy="398780"/>
          </a:xfrm>
          <a:prstGeom prst="rect">
            <a:avLst/>
          </a:prstGeom>
          <a:noFill/>
        </p:spPr>
        <p:txBody>
          <a:bodyPr wrap="square" rtlCol="0">
            <a:spAutoFit/>
          </a:bodyPr>
          <a:lstStyle/>
          <a:p>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创客海</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r>
              <a:rPr lang="zh-CN" altLang="en-US" sz="2000">
                <a:solidFill>
                  <a:srgbClr val="C00000"/>
                </a:solidFill>
                <a:effectLst>
                  <a:outerShdw blurRad="38100" dist="19050" dir="2700000" algn="tl" rotWithShape="0">
                    <a:schemeClr val="dk1">
                      <a:lumMod val="50000"/>
                      <a:alpha val="40000"/>
                    </a:schemeClr>
                  </a:outerShdw>
                </a:effectLst>
              </a:rPr>
              <a:t>保姆级</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51</a:t>
            </a:r>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单片机教学课程</a:t>
            </a:r>
          </a:p>
        </p:txBody>
      </p:sp>
      <p:sp>
        <p:nvSpPr>
          <p:cNvPr id="12" name="文本框 11"/>
          <p:cNvSpPr txBox="1"/>
          <p:nvPr/>
        </p:nvSpPr>
        <p:spPr>
          <a:xfrm>
            <a:off x="8807450" y="250190"/>
            <a:ext cx="3208655" cy="368300"/>
          </a:xfrm>
          <a:prstGeom prst="rect">
            <a:avLst/>
          </a:prstGeom>
          <a:noFill/>
        </p:spPr>
        <p:txBody>
          <a:bodyPr wrap="square" rtlCol="0">
            <a:spAutoFit/>
          </a:bodyPr>
          <a:lstStyle/>
          <a:p>
            <a:r>
              <a:rPr lang="zh-CN" altLang="en-US">
                <a:solidFill>
                  <a:schemeClr val="tx1">
                    <a:lumMod val="65000"/>
                    <a:lumOff val="35000"/>
                  </a:schemeClr>
                </a:solidFill>
              </a:rPr>
              <a:t>创客海</a:t>
            </a:r>
            <a:r>
              <a:rPr lang="en-US" altLang="zh-CN">
                <a:solidFill>
                  <a:schemeClr val="tx1">
                    <a:lumMod val="65000"/>
                    <a:lumOff val="35000"/>
                  </a:schemeClr>
                </a:solidFill>
              </a:rPr>
              <a:t>QQ</a:t>
            </a:r>
            <a:r>
              <a:rPr lang="zh-CN" altLang="en-US">
                <a:solidFill>
                  <a:schemeClr val="tx1">
                    <a:lumMod val="65000"/>
                    <a:lumOff val="35000"/>
                  </a:schemeClr>
                </a:solidFill>
              </a:rPr>
              <a:t>群：</a:t>
            </a:r>
            <a:r>
              <a:rPr lang="en-US" altLang="zh-CN">
                <a:gradFill>
                  <a:gsLst>
                    <a:gs pos="0">
                      <a:srgbClr val="FE4444"/>
                    </a:gs>
                    <a:gs pos="100000">
                      <a:srgbClr val="832B2B"/>
                    </a:gs>
                  </a:gsLst>
                  <a:lin scaled="0"/>
                </a:gradFill>
              </a:rPr>
              <a:t>687775636</a:t>
            </a:r>
          </a:p>
        </p:txBody>
      </p:sp>
      <p:pic>
        <p:nvPicPr>
          <p:cNvPr id="24" name="图片 23" descr="创客海LOGO"/>
          <p:cNvPicPr>
            <a:picLocks noChangeAspect="1"/>
          </p:cNvPicPr>
          <p:nvPr/>
        </p:nvPicPr>
        <p:blipFill>
          <a:blip r:embed="rId3"/>
          <a:stretch>
            <a:fillRect/>
          </a:stretch>
        </p:blipFill>
        <p:spPr>
          <a:xfrm flipH="1">
            <a:off x="8436610" y="250190"/>
            <a:ext cx="370840" cy="370840"/>
          </a:xfrm>
          <a:prstGeom prst="rect">
            <a:avLst/>
          </a:prstGeom>
        </p:spPr>
      </p:pic>
      <p:sp>
        <p:nvSpPr>
          <p:cNvPr id="11" name="文本框 10"/>
          <p:cNvSpPr txBox="1"/>
          <p:nvPr/>
        </p:nvSpPr>
        <p:spPr>
          <a:xfrm>
            <a:off x="7438390" y="6390640"/>
            <a:ext cx="4761865" cy="368300"/>
          </a:xfrm>
          <a:prstGeom prst="rect">
            <a:avLst/>
          </a:prstGeom>
          <a:noFill/>
        </p:spPr>
        <p:txBody>
          <a:bodyPr wrap="square" rtlCol="0">
            <a:spAutoFit/>
          </a:bodyPr>
          <a:lstStyle/>
          <a:p>
            <a:r>
              <a:rPr lang="zh-CN" altLang="en-US" b="1">
                <a:solidFill>
                  <a:srgbClr val="C00000"/>
                </a:solidFill>
                <a:latin typeface="微软雅黑" panose="020B0503020204020204" charset="-122"/>
                <a:ea typeface="微软雅黑" panose="020B0503020204020204" charset="-122"/>
                <a:cs typeface="微软雅黑" panose="020B0503020204020204" charset="-122"/>
              </a:rPr>
              <a:t>创客海</a:t>
            </a:r>
            <a:r>
              <a:rPr lang="en-US" altLang="zh-CN" b="1">
                <a:solidFill>
                  <a:srgbClr val="C00000"/>
                </a:solidFill>
                <a:latin typeface="微软雅黑" panose="020B0503020204020204" charset="-122"/>
                <a:ea typeface="微软雅黑" panose="020B0503020204020204" charset="-122"/>
                <a:cs typeface="微软雅黑" panose="020B0503020204020204" charset="-122"/>
              </a:rPr>
              <a:t>——</a:t>
            </a:r>
            <a:r>
              <a:rPr lang="zh-CN" altLang="en-US" b="1">
                <a:solidFill>
                  <a:srgbClr val="C00000"/>
                </a:solidFill>
                <a:latin typeface="微软雅黑" panose="020B0503020204020204" charset="-122"/>
                <a:ea typeface="微软雅黑" panose="020B0503020204020204" charset="-122"/>
                <a:cs typeface="微软雅黑" panose="020B0503020204020204" charset="-122"/>
              </a:rPr>
              <a:t>新起点</a:t>
            </a:r>
            <a:r>
              <a:rPr lang="en-US" altLang="zh-CN" b="1">
                <a:solidFill>
                  <a:srgbClr val="C00000"/>
                </a:solidFill>
                <a:latin typeface="微软雅黑" panose="020B0503020204020204" charset="-122"/>
                <a:ea typeface="微软雅黑" panose="020B0503020204020204" charset="-122"/>
                <a:cs typeface="微软雅黑" panose="020B0503020204020204" charset="-122"/>
              </a:rPr>
              <a:t>51</a:t>
            </a:r>
            <a:r>
              <a:rPr lang="zh-CN" altLang="en-US" b="1">
                <a:solidFill>
                  <a:srgbClr val="C00000"/>
                </a:solidFill>
                <a:latin typeface="微软雅黑" panose="020B0503020204020204" charset="-122"/>
                <a:ea typeface="微软雅黑" panose="020B0503020204020204" charset="-122"/>
                <a:cs typeface="微软雅黑" panose="020B0503020204020204" charset="-122"/>
              </a:rPr>
              <a:t>单片机入门教学课程</a:t>
            </a:r>
          </a:p>
        </p:txBody>
      </p:sp>
      <p:pic>
        <p:nvPicPr>
          <p:cNvPr id="16" name="图片 15" descr="漫画2"/>
          <p:cNvPicPr>
            <a:picLocks noChangeAspect="1"/>
          </p:cNvPicPr>
          <p:nvPr/>
        </p:nvPicPr>
        <p:blipFill>
          <a:blip r:embed="rId4">
            <a:clrChange>
              <a:clrFrom>
                <a:srgbClr val="EEF1F6">
                  <a:alpha val="100000"/>
                </a:srgbClr>
              </a:clrFrom>
              <a:clrTo>
                <a:srgbClr val="EEF1F6">
                  <a:alpha val="100000"/>
                  <a:alpha val="0"/>
                </a:srgbClr>
              </a:clrTo>
            </a:clrChange>
          </a:blip>
          <a:srcRect l="27083" t="15480" r="23117" b="10280"/>
          <a:stretch>
            <a:fillRect/>
          </a:stretch>
        </p:blipFill>
        <p:spPr>
          <a:xfrm>
            <a:off x="6666865" y="5951855"/>
            <a:ext cx="866140" cy="807085"/>
          </a:xfrm>
          <a:prstGeom prst="rect">
            <a:avLst/>
          </a:prstGeom>
        </p:spPr>
      </p:pic>
      <p:pic>
        <p:nvPicPr>
          <p:cNvPr id="13" name="图片 12">
            <a:extLst>
              <a:ext uri="{FF2B5EF4-FFF2-40B4-BE49-F238E27FC236}">
                <a16:creationId xmlns:a16="http://schemas.microsoft.com/office/drawing/2014/main" id="{69DC2CA5-6A74-9A30-720A-BAD5365167EE}"/>
              </a:ext>
            </a:extLst>
          </p:cNvPr>
          <p:cNvPicPr>
            <a:picLocks noChangeAspect="1"/>
          </p:cNvPicPr>
          <p:nvPr/>
        </p:nvPicPr>
        <p:blipFill>
          <a:blip r:embed="rId5"/>
          <a:stretch>
            <a:fillRect/>
          </a:stretch>
        </p:blipFill>
        <p:spPr>
          <a:xfrm>
            <a:off x="1736769" y="1190148"/>
            <a:ext cx="9016956" cy="4849308"/>
          </a:xfrm>
          <a:prstGeom prst="rect">
            <a:avLst/>
          </a:prstGeom>
          <a:noFill/>
          <a:ln w="9525">
            <a:noFill/>
          </a:ln>
        </p:spPr>
      </p:pic>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4EC81C23-BC0C-5451-20AD-50F16118890C}"/>
                  </a:ext>
                </a:extLst>
              </p14:cNvPr>
              <p14:cNvContentPartPr/>
              <p14:nvPr/>
            </p14:nvContentPartPr>
            <p14:xfrm>
              <a:off x="2241720" y="1415880"/>
              <a:ext cx="6845400" cy="3429360"/>
            </p14:xfrm>
          </p:contentPart>
        </mc:Choice>
        <mc:Fallback xmlns="">
          <p:pic>
            <p:nvPicPr>
              <p:cNvPr id="7" name="墨迹 6">
                <a:extLst>
                  <a:ext uri="{FF2B5EF4-FFF2-40B4-BE49-F238E27FC236}">
                    <a16:creationId xmlns:a16="http://schemas.microsoft.com/office/drawing/2014/main" id="{4EC81C23-BC0C-5451-20AD-50F16118890C}"/>
                  </a:ext>
                </a:extLst>
              </p:cNvPr>
              <p:cNvPicPr/>
              <p:nvPr/>
            </p:nvPicPr>
            <p:blipFill>
              <a:blip r:embed="rId7"/>
              <a:stretch>
                <a:fillRect/>
              </a:stretch>
            </p:blipFill>
            <p:spPr>
              <a:xfrm>
                <a:off x="2232360" y="1406520"/>
                <a:ext cx="6864120" cy="3448080"/>
              </a:xfrm>
              <a:prstGeom prst="rect">
                <a:avLst/>
              </a:prstGeom>
            </p:spPr>
          </p:pic>
        </mc:Fallback>
      </mc:AlternateContent>
    </p:spTree>
    <p:custDataLst>
      <p:tags r:id="rId1"/>
    </p:custDataLst>
    <p:extLst>
      <p:ext uri="{BB962C8B-B14F-4D97-AF65-F5344CB8AC3E}">
        <p14:creationId xmlns:p14="http://schemas.microsoft.com/office/powerpoint/2010/main" val="4063936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748184"/>
            <a:ext cx="12192001" cy="441964"/>
          </a:xfrm>
        </p:spPr>
        <p:txBody>
          <a:bodyPr/>
          <a:lstStyle/>
          <a:p>
            <a:pPr algn="ctr"/>
            <a:r>
              <a:rPr lang="en-US" altLang="zh-CN" dirty="0">
                <a:solidFill>
                  <a:schemeClr val="accent1">
                    <a:lumMod val="50000"/>
                  </a:schemeClr>
                </a:solidFill>
                <a:effectLst>
                  <a:outerShdw blurRad="38100" dist="38100" dir="2700000" algn="tl">
                    <a:srgbClr val="000000">
                      <a:alpha val="43137"/>
                    </a:srgbClr>
                  </a:outerShdw>
                </a:effectLst>
                <a:latin typeface="+mn-lt"/>
              </a:rPr>
              <a:t>5. </a:t>
            </a:r>
            <a:r>
              <a:rPr lang="zh-CN" altLang="en-US" dirty="0">
                <a:solidFill>
                  <a:schemeClr val="accent1">
                    <a:lumMod val="50000"/>
                  </a:schemeClr>
                </a:solidFill>
                <a:effectLst>
                  <a:outerShdw blurRad="38100" dist="38100" dir="2700000" algn="tl">
                    <a:srgbClr val="000000">
                      <a:alpha val="43137"/>
                    </a:srgbClr>
                  </a:outerShdw>
                </a:effectLst>
                <a:latin typeface="+mn-lt"/>
              </a:rPr>
              <a:t>单片机工作的基本时序</a:t>
            </a:r>
          </a:p>
        </p:txBody>
      </p:sp>
      <p:sp>
        <p:nvSpPr>
          <p:cNvPr id="4" name="内容占位符 3"/>
          <p:cNvSpPr>
            <a:spLocks noGrp="1"/>
          </p:cNvSpPr>
          <p:nvPr>
            <p:ph idx="1"/>
          </p:nvPr>
        </p:nvSpPr>
        <p:spPr>
          <a:xfrm>
            <a:off x="2228938" y="1464389"/>
            <a:ext cx="8801012" cy="4213225"/>
          </a:xfrm>
        </p:spPr>
        <p:txBody>
          <a:bodyPr/>
          <a:lstStyle/>
          <a:p>
            <a:pPr marL="0" indent="0">
              <a:buNone/>
            </a:pPr>
            <a:r>
              <a:rPr lang="zh-CN" altLang="en-US" sz="1800" b="1" dirty="0">
                <a:effectLst>
                  <a:outerShdw blurRad="38100" dist="38100" dir="2700000" algn="tl">
                    <a:srgbClr val="000000">
                      <a:alpha val="43137"/>
                    </a:srgbClr>
                  </a:outerShdw>
                </a:effectLst>
                <a:highlight>
                  <a:srgbClr val="FFFF00"/>
                </a:highlight>
              </a:rPr>
              <a:t>振荡周期</a:t>
            </a:r>
            <a:r>
              <a:rPr lang="en-US" altLang="zh-CN" sz="1800" b="1" dirty="0">
                <a:effectLst>
                  <a:outerShdw blurRad="38100" dist="38100" dir="2700000" algn="tl">
                    <a:srgbClr val="000000">
                      <a:alpha val="43137"/>
                    </a:srgbClr>
                  </a:outerShdw>
                </a:effectLst>
                <a:highlight>
                  <a:srgbClr val="FFFF00"/>
                </a:highlight>
              </a:rPr>
              <a:t>: </a:t>
            </a:r>
            <a:r>
              <a:rPr lang="zh-CN" altLang="en-US" sz="1800" dirty="0">
                <a:solidFill>
                  <a:schemeClr val="tx1">
                    <a:lumMod val="75000"/>
                    <a:lumOff val="25000"/>
                  </a:schemeClr>
                </a:solidFill>
                <a:latin typeface="+mn-lt"/>
              </a:rPr>
              <a:t>也称时钟周期</a:t>
            </a:r>
            <a:r>
              <a:rPr lang="en-US" altLang="zh-CN" sz="1800" dirty="0">
                <a:solidFill>
                  <a:schemeClr val="tx1">
                    <a:lumMod val="75000"/>
                    <a:lumOff val="25000"/>
                  </a:schemeClr>
                </a:solidFill>
                <a:latin typeface="+mn-lt"/>
              </a:rPr>
              <a:t>, </a:t>
            </a:r>
            <a:r>
              <a:rPr lang="zh-CN" altLang="en-US" sz="1800" dirty="0">
                <a:solidFill>
                  <a:schemeClr val="tx1">
                    <a:lumMod val="75000"/>
                    <a:lumOff val="25000"/>
                  </a:schemeClr>
                </a:solidFill>
                <a:latin typeface="+mn-lt"/>
              </a:rPr>
              <a:t>是指为单片机提供时钟脉冲信号的振荡源的周期。 </a:t>
            </a:r>
          </a:p>
          <a:p>
            <a:pPr marL="0" indent="0">
              <a:buNone/>
            </a:pPr>
            <a:r>
              <a:rPr lang="zh-CN" altLang="en-US" sz="1800" b="1" dirty="0">
                <a:effectLst>
                  <a:outerShdw blurRad="38100" dist="38100" dir="2700000" algn="tl">
                    <a:srgbClr val="000000">
                      <a:alpha val="43137"/>
                    </a:srgbClr>
                  </a:outerShdw>
                </a:effectLst>
                <a:highlight>
                  <a:srgbClr val="FFFF00"/>
                </a:highlight>
              </a:rPr>
              <a:t>机器周期</a:t>
            </a:r>
            <a:r>
              <a:rPr lang="en-US" altLang="zh-CN" sz="1800" b="1" dirty="0">
                <a:effectLst>
                  <a:outerShdw blurRad="38100" dist="38100" dir="2700000" algn="tl">
                    <a:srgbClr val="000000">
                      <a:alpha val="43137"/>
                    </a:srgbClr>
                  </a:outerShdw>
                </a:effectLst>
                <a:highlight>
                  <a:srgbClr val="FFFF00"/>
                </a:highlight>
              </a:rPr>
              <a:t>: </a:t>
            </a:r>
            <a:r>
              <a:rPr lang="zh-CN" altLang="en-US" sz="1800" dirty="0">
                <a:solidFill>
                  <a:schemeClr val="tx1">
                    <a:lumMod val="75000"/>
                    <a:lumOff val="25000"/>
                  </a:schemeClr>
                </a:solidFill>
                <a:latin typeface="+mn-lt"/>
              </a:rPr>
              <a:t>一个机器周期包含 </a:t>
            </a:r>
            <a:r>
              <a:rPr lang="en-US" altLang="zh-CN" sz="1800" dirty="0">
                <a:solidFill>
                  <a:schemeClr val="tx1">
                    <a:lumMod val="75000"/>
                    <a:lumOff val="25000"/>
                  </a:schemeClr>
                </a:solidFill>
                <a:latin typeface="+mn-lt"/>
              </a:rPr>
              <a:t>12 </a:t>
            </a:r>
            <a:r>
              <a:rPr lang="zh-CN" altLang="en-US" sz="1800" dirty="0">
                <a:solidFill>
                  <a:schemeClr val="tx1">
                    <a:lumMod val="75000"/>
                    <a:lumOff val="25000"/>
                  </a:schemeClr>
                </a:solidFill>
                <a:latin typeface="+mn-lt"/>
              </a:rPr>
              <a:t>个时钟周期。 在一个机器周期内</a:t>
            </a:r>
            <a:r>
              <a:rPr lang="en-US" altLang="zh-CN" sz="1800" dirty="0">
                <a:solidFill>
                  <a:schemeClr val="tx1">
                    <a:lumMod val="75000"/>
                    <a:lumOff val="25000"/>
                  </a:schemeClr>
                </a:solidFill>
                <a:latin typeface="+mn-lt"/>
              </a:rPr>
              <a:t>, CPU</a:t>
            </a:r>
            <a:r>
              <a:rPr lang="zh-CN" altLang="en-US" sz="1800" dirty="0">
                <a:solidFill>
                  <a:schemeClr val="tx1">
                    <a:lumMod val="75000"/>
                    <a:lumOff val="25000"/>
                  </a:schemeClr>
                </a:solidFill>
                <a:latin typeface="+mn-lt"/>
              </a:rPr>
              <a:t>可以完成一个独立的操作。</a:t>
            </a:r>
          </a:p>
          <a:p>
            <a:pPr marL="0" indent="0">
              <a:buNone/>
            </a:pPr>
            <a:endParaRPr lang="zh-CN" altLang="en-US" dirty="0">
              <a:solidFill>
                <a:schemeClr val="tx1">
                  <a:lumMod val="75000"/>
                  <a:lumOff val="25000"/>
                </a:schemeClr>
              </a:solidFill>
              <a:latin typeface="+mn-lt"/>
            </a:endParaRPr>
          </a:p>
          <a:p>
            <a:pPr marL="0" indent="0">
              <a:buNone/>
            </a:pPr>
            <a:r>
              <a:rPr lang="zh-CN" altLang="en-US" dirty="0">
                <a:solidFill>
                  <a:schemeClr val="tx1">
                    <a:lumMod val="75000"/>
                    <a:lumOff val="25000"/>
                  </a:schemeClr>
                </a:solidFill>
                <a:latin typeface="+mn-lt"/>
              </a:rPr>
              <a:t>例如计算外部晶振频率为</a:t>
            </a:r>
            <a:r>
              <a:rPr lang="en-US" altLang="zh-CN" dirty="0">
                <a:solidFill>
                  <a:schemeClr val="tx1">
                    <a:lumMod val="75000"/>
                    <a:lumOff val="25000"/>
                  </a:schemeClr>
                </a:solidFill>
                <a:latin typeface="+mn-lt"/>
              </a:rPr>
              <a:t>11.0592Mhz</a:t>
            </a:r>
            <a:r>
              <a:rPr lang="zh-CN" altLang="en-US" dirty="0">
                <a:solidFill>
                  <a:schemeClr val="tx1">
                    <a:lumMod val="75000"/>
                    <a:lumOff val="25000"/>
                  </a:schemeClr>
                </a:solidFill>
                <a:latin typeface="+mn-lt"/>
              </a:rPr>
              <a:t>的单片机一个机器周期所需的时间：</a:t>
            </a:r>
          </a:p>
          <a:p>
            <a:pPr marL="0" indent="0" algn="ctr">
              <a:buNone/>
            </a:pPr>
            <a:r>
              <a:rPr lang="en-US" altLang="zh-CN" dirty="0">
                <a:solidFill>
                  <a:schemeClr val="tx1">
                    <a:lumMod val="75000"/>
                    <a:lumOff val="25000"/>
                  </a:schemeClr>
                </a:solidFill>
                <a:latin typeface="+mn-lt"/>
              </a:rPr>
              <a:t>1/11.0592 * 12 ≈ 1.085μS </a:t>
            </a:r>
          </a:p>
          <a:p>
            <a:pPr marL="0" indent="0">
              <a:buNone/>
            </a:pPr>
            <a:r>
              <a:rPr lang="zh-CN" altLang="en-US" dirty="0">
                <a:solidFill>
                  <a:schemeClr val="tx1">
                    <a:lumMod val="75000"/>
                    <a:lumOff val="25000"/>
                  </a:schemeClr>
                </a:solidFill>
                <a:highlight>
                  <a:srgbClr val="FFFF00"/>
                </a:highlight>
                <a:latin typeface="+mn-lt"/>
              </a:rPr>
              <a:t>说明：</a:t>
            </a:r>
            <a:r>
              <a:rPr lang="zh-CN" altLang="en-US" dirty="0">
                <a:solidFill>
                  <a:schemeClr val="accent1">
                    <a:lumMod val="50000"/>
                  </a:schemeClr>
                </a:solidFill>
                <a:latin typeface="+mn-lt"/>
              </a:rPr>
              <a:t>“</a:t>
            </a:r>
            <a:r>
              <a:rPr lang="en-US" altLang="zh-CN" dirty="0">
                <a:solidFill>
                  <a:schemeClr val="accent1">
                    <a:lumMod val="50000"/>
                  </a:schemeClr>
                </a:solidFill>
                <a:latin typeface="+mn-lt"/>
              </a:rPr>
              <a:t>1/(11.0592*1000000)”</a:t>
            </a:r>
            <a:r>
              <a:rPr lang="zh-CN" altLang="en-US" dirty="0">
                <a:solidFill>
                  <a:schemeClr val="accent1">
                    <a:lumMod val="50000"/>
                  </a:schemeClr>
                </a:solidFill>
                <a:latin typeface="+mn-lt"/>
              </a:rPr>
              <a:t>乘以</a:t>
            </a:r>
            <a:r>
              <a:rPr lang="en-US" altLang="zh-CN" dirty="0">
                <a:solidFill>
                  <a:schemeClr val="accent1">
                    <a:lumMod val="50000"/>
                  </a:schemeClr>
                </a:solidFill>
                <a:latin typeface="+mn-lt"/>
              </a:rPr>
              <a:t>106</a:t>
            </a:r>
            <a:r>
              <a:rPr lang="zh-CN" altLang="en-US" dirty="0">
                <a:solidFill>
                  <a:schemeClr val="accent1">
                    <a:lumMod val="50000"/>
                  </a:schemeClr>
                </a:solidFill>
                <a:latin typeface="+mn-lt"/>
              </a:rPr>
              <a:t>把</a:t>
            </a:r>
            <a:r>
              <a:rPr lang="en-US" altLang="zh-CN" dirty="0" err="1">
                <a:solidFill>
                  <a:schemeClr val="accent1">
                    <a:lumMod val="50000"/>
                  </a:schemeClr>
                </a:solidFill>
                <a:latin typeface="+mn-lt"/>
              </a:rPr>
              <a:t>Mhz</a:t>
            </a:r>
            <a:r>
              <a:rPr lang="zh-CN" altLang="en-US" dirty="0">
                <a:solidFill>
                  <a:schemeClr val="accent1">
                    <a:lumMod val="50000"/>
                  </a:schemeClr>
                </a:solidFill>
                <a:latin typeface="+mn-lt"/>
              </a:rPr>
              <a:t>转为</a:t>
            </a:r>
            <a:r>
              <a:rPr lang="en-US" altLang="zh-CN" dirty="0" err="1">
                <a:solidFill>
                  <a:schemeClr val="accent1">
                    <a:lumMod val="50000"/>
                  </a:schemeClr>
                </a:solidFill>
                <a:latin typeface="+mn-lt"/>
              </a:rPr>
              <a:t>hz</a:t>
            </a:r>
            <a:r>
              <a:rPr lang="zh-CN" altLang="en-US" dirty="0">
                <a:solidFill>
                  <a:schemeClr val="accent1">
                    <a:lumMod val="50000"/>
                  </a:schemeClr>
                </a:solidFill>
                <a:latin typeface="+mn-lt"/>
              </a:rPr>
              <a:t>再乘以“</a:t>
            </a:r>
            <a:r>
              <a:rPr lang="en-US" altLang="zh-CN" dirty="0">
                <a:solidFill>
                  <a:schemeClr val="accent1">
                    <a:lumMod val="50000"/>
                  </a:schemeClr>
                </a:solidFill>
                <a:latin typeface="+mn-lt"/>
              </a:rPr>
              <a:t>12”</a:t>
            </a:r>
            <a:r>
              <a:rPr lang="zh-CN" altLang="en-US" dirty="0">
                <a:solidFill>
                  <a:schemeClr val="accent1">
                    <a:lumMod val="50000"/>
                  </a:schemeClr>
                </a:solidFill>
                <a:latin typeface="+mn-lt"/>
              </a:rPr>
              <a:t>是</a:t>
            </a:r>
            <a:r>
              <a:rPr lang="en-US" altLang="zh-CN" dirty="0">
                <a:solidFill>
                  <a:schemeClr val="accent1">
                    <a:lumMod val="50000"/>
                  </a:schemeClr>
                </a:solidFill>
                <a:latin typeface="+mn-lt"/>
              </a:rPr>
              <a:t>12</a:t>
            </a:r>
            <a:r>
              <a:rPr lang="zh-CN" altLang="en-US" dirty="0">
                <a:solidFill>
                  <a:schemeClr val="accent1">
                    <a:lumMod val="50000"/>
                  </a:schemeClr>
                </a:solidFill>
                <a:latin typeface="+mn-lt"/>
              </a:rPr>
              <a:t>个时钟周期等于一个机器周期最终值为秒，把这个单位为秒的值乘以</a:t>
            </a:r>
            <a:r>
              <a:rPr lang="en-US" altLang="zh-CN" dirty="0">
                <a:solidFill>
                  <a:schemeClr val="accent1">
                    <a:lumMod val="50000"/>
                  </a:schemeClr>
                </a:solidFill>
                <a:latin typeface="+mn-lt"/>
              </a:rPr>
              <a:t>106</a:t>
            </a:r>
            <a:r>
              <a:rPr lang="zh-CN" altLang="en-US" dirty="0">
                <a:solidFill>
                  <a:schemeClr val="accent1">
                    <a:lumMod val="50000"/>
                  </a:schemeClr>
                </a:solidFill>
                <a:latin typeface="+mn-lt"/>
              </a:rPr>
              <a:t>所得值约等于</a:t>
            </a:r>
            <a:r>
              <a:rPr lang="en-US" altLang="zh-CN" dirty="0">
                <a:solidFill>
                  <a:schemeClr val="accent1">
                    <a:lumMod val="50000"/>
                  </a:schemeClr>
                </a:solidFill>
                <a:latin typeface="+mn-lt"/>
              </a:rPr>
              <a:t>1.085</a:t>
            </a:r>
            <a:r>
              <a:rPr lang="zh-CN" altLang="en-US" dirty="0">
                <a:solidFill>
                  <a:schemeClr val="accent1">
                    <a:lumMod val="50000"/>
                  </a:schemeClr>
                </a:solidFill>
                <a:latin typeface="+mn-lt"/>
              </a:rPr>
              <a:t>微秒。</a:t>
            </a:r>
          </a:p>
        </p:txBody>
      </p:sp>
      <p:sp>
        <p:nvSpPr>
          <p:cNvPr id="6" name="文本框 5"/>
          <p:cNvSpPr txBox="1"/>
          <p:nvPr/>
        </p:nvSpPr>
        <p:spPr>
          <a:xfrm>
            <a:off x="75565" y="251460"/>
            <a:ext cx="4733925" cy="398780"/>
          </a:xfrm>
          <a:prstGeom prst="rect">
            <a:avLst/>
          </a:prstGeom>
          <a:noFill/>
        </p:spPr>
        <p:txBody>
          <a:bodyPr wrap="square" rtlCol="0">
            <a:spAutoFit/>
          </a:bodyPr>
          <a:lstStyle/>
          <a:p>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创客海</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r>
              <a:rPr lang="zh-CN" altLang="en-US" sz="2000">
                <a:solidFill>
                  <a:srgbClr val="C00000"/>
                </a:solidFill>
                <a:effectLst>
                  <a:outerShdw blurRad="38100" dist="19050" dir="2700000" algn="tl" rotWithShape="0">
                    <a:schemeClr val="dk1">
                      <a:lumMod val="50000"/>
                      <a:alpha val="40000"/>
                    </a:schemeClr>
                  </a:outerShdw>
                </a:effectLst>
              </a:rPr>
              <a:t>保姆级</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51</a:t>
            </a:r>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单片机教学课程</a:t>
            </a:r>
          </a:p>
        </p:txBody>
      </p:sp>
      <p:sp>
        <p:nvSpPr>
          <p:cNvPr id="12" name="文本框 11"/>
          <p:cNvSpPr txBox="1"/>
          <p:nvPr/>
        </p:nvSpPr>
        <p:spPr>
          <a:xfrm>
            <a:off x="8807450" y="250190"/>
            <a:ext cx="3208655" cy="368300"/>
          </a:xfrm>
          <a:prstGeom prst="rect">
            <a:avLst/>
          </a:prstGeom>
          <a:noFill/>
        </p:spPr>
        <p:txBody>
          <a:bodyPr wrap="square" rtlCol="0">
            <a:spAutoFit/>
          </a:bodyPr>
          <a:lstStyle/>
          <a:p>
            <a:r>
              <a:rPr lang="zh-CN" altLang="en-US">
                <a:solidFill>
                  <a:schemeClr val="tx1">
                    <a:lumMod val="65000"/>
                    <a:lumOff val="35000"/>
                  </a:schemeClr>
                </a:solidFill>
              </a:rPr>
              <a:t>创客海</a:t>
            </a:r>
            <a:r>
              <a:rPr lang="en-US" altLang="zh-CN">
                <a:solidFill>
                  <a:schemeClr val="tx1">
                    <a:lumMod val="65000"/>
                    <a:lumOff val="35000"/>
                  </a:schemeClr>
                </a:solidFill>
              </a:rPr>
              <a:t>QQ</a:t>
            </a:r>
            <a:r>
              <a:rPr lang="zh-CN" altLang="en-US">
                <a:solidFill>
                  <a:schemeClr val="tx1">
                    <a:lumMod val="65000"/>
                    <a:lumOff val="35000"/>
                  </a:schemeClr>
                </a:solidFill>
              </a:rPr>
              <a:t>群：</a:t>
            </a:r>
            <a:r>
              <a:rPr lang="en-US" altLang="zh-CN">
                <a:gradFill>
                  <a:gsLst>
                    <a:gs pos="0">
                      <a:srgbClr val="FE4444"/>
                    </a:gs>
                    <a:gs pos="100000">
                      <a:srgbClr val="832B2B"/>
                    </a:gs>
                  </a:gsLst>
                  <a:lin scaled="0"/>
                </a:gradFill>
              </a:rPr>
              <a:t>687775636</a:t>
            </a:r>
          </a:p>
        </p:txBody>
      </p:sp>
      <p:pic>
        <p:nvPicPr>
          <p:cNvPr id="24" name="图片 23" descr="创客海LOGO"/>
          <p:cNvPicPr>
            <a:picLocks noChangeAspect="1"/>
          </p:cNvPicPr>
          <p:nvPr/>
        </p:nvPicPr>
        <p:blipFill>
          <a:blip r:embed="rId3"/>
          <a:stretch>
            <a:fillRect/>
          </a:stretch>
        </p:blipFill>
        <p:spPr>
          <a:xfrm flipH="1">
            <a:off x="8436610" y="250190"/>
            <a:ext cx="370840" cy="370840"/>
          </a:xfrm>
          <a:prstGeom prst="rect">
            <a:avLst/>
          </a:prstGeom>
        </p:spPr>
      </p:pic>
      <p:sp>
        <p:nvSpPr>
          <p:cNvPr id="11" name="文本框 10"/>
          <p:cNvSpPr txBox="1"/>
          <p:nvPr/>
        </p:nvSpPr>
        <p:spPr>
          <a:xfrm>
            <a:off x="7438390" y="6390640"/>
            <a:ext cx="4761865" cy="368300"/>
          </a:xfrm>
          <a:prstGeom prst="rect">
            <a:avLst/>
          </a:prstGeom>
          <a:noFill/>
        </p:spPr>
        <p:txBody>
          <a:bodyPr wrap="square" rtlCol="0">
            <a:spAutoFit/>
          </a:bodyPr>
          <a:lstStyle/>
          <a:p>
            <a:r>
              <a:rPr lang="zh-CN" altLang="en-US" b="1">
                <a:solidFill>
                  <a:srgbClr val="C00000"/>
                </a:solidFill>
                <a:latin typeface="微软雅黑" panose="020B0503020204020204" charset="-122"/>
                <a:ea typeface="微软雅黑" panose="020B0503020204020204" charset="-122"/>
                <a:cs typeface="微软雅黑" panose="020B0503020204020204" charset="-122"/>
              </a:rPr>
              <a:t>创客海</a:t>
            </a:r>
            <a:r>
              <a:rPr lang="en-US" altLang="zh-CN" b="1">
                <a:solidFill>
                  <a:srgbClr val="C00000"/>
                </a:solidFill>
                <a:latin typeface="微软雅黑" panose="020B0503020204020204" charset="-122"/>
                <a:ea typeface="微软雅黑" panose="020B0503020204020204" charset="-122"/>
                <a:cs typeface="微软雅黑" panose="020B0503020204020204" charset="-122"/>
              </a:rPr>
              <a:t>——</a:t>
            </a:r>
            <a:r>
              <a:rPr lang="zh-CN" altLang="en-US" b="1">
                <a:solidFill>
                  <a:srgbClr val="C00000"/>
                </a:solidFill>
                <a:latin typeface="微软雅黑" panose="020B0503020204020204" charset="-122"/>
                <a:ea typeface="微软雅黑" panose="020B0503020204020204" charset="-122"/>
                <a:cs typeface="微软雅黑" panose="020B0503020204020204" charset="-122"/>
              </a:rPr>
              <a:t>新起点</a:t>
            </a:r>
            <a:r>
              <a:rPr lang="en-US" altLang="zh-CN" b="1">
                <a:solidFill>
                  <a:srgbClr val="C00000"/>
                </a:solidFill>
                <a:latin typeface="微软雅黑" panose="020B0503020204020204" charset="-122"/>
                <a:ea typeface="微软雅黑" panose="020B0503020204020204" charset="-122"/>
                <a:cs typeface="微软雅黑" panose="020B0503020204020204" charset="-122"/>
              </a:rPr>
              <a:t>51</a:t>
            </a:r>
            <a:r>
              <a:rPr lang="zh-CN" altLang="en-US" b="1">
                <a:solidFill>
                  <a:srgbClr val="C00000"/>
                </a:solidFill>
                <a:latin typeface="微软雅黑" panose="020B0503020204020204" charset="-122"/>
                <a:ea typeface="微软雅黑" panose="020B0503020204020204" charset="-122"/>
                <a:cs typeface="微软雅黑" panose="020B0503020204020204" charset="-122"/>
              </a:rPr>
              <a:t>单片机入门教学课程</a:t>
            </a:r>
          </a:p>
        </p:txBody>
      </p:sp>
      <p:pic>
        <p:nvPicPr>
          <p:cNvPr id="16" name="图片 15" descr="漫画2"/>
          <p:cNvPicPr>
            <a:picLocks noChangeAspect="1"/>
          </p:cNvPicPr>
          <p:nvPr/>
        </p:nvPicPr>
        <p:blipFill>
          <a:blip r:embed="rId4">
            <a:clrChange>
              <a:clrFrom>
                <a:srgbClr val="EEF1F6">
                  <a:alpha val="100000"/>
                </a:srgbClr>
              </a:clrFrom>
              <a:clrTo>
                <a:srgbClr val="EEF1F6">
                  <a:alpha val="100000"/>
                  <a:alpha val="0"/>
                </a:srgbClr>
              </a:clrTo>
            </a:clrChange>
          </a:blip>
          <a:srcRect l="27083" t="15480" r="23117" b="10280"/>
          <a:stretch>
            <a:fillRect/>
          </a:stretch>
        </p:blipFill>
        <p:spPr>
          <a:xfrm>
            <a:off x="6666865" y="5951855"/>
            <a:ext cx="866140" cy="807085"/>
          </a:xfrm>
          <a:prstGeom prst="rect">
            <a:avLst/>
          </a:prstGeom>
        </p:spPr>
      </p:pic>
    </p:spTree>
    <p:custDataLst>
      <p:tags r:id="rId1"/>
    </p:custDataLst>
    <p:extLst>
      <p:ext uri="{BB962C8B-B14F-4D97-AF65-F5344CB8AC3E}">
        <p14:creationId xmlns:p14="http://schemas.microsoft.com/office/powerpoint/2010/main" val="1918606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custDataLst>
              <p:tags r:id="rId2"/>
            </p:custDataLst>
          </p:nvPr>
        </p:nvSpPr>
        <p:spPr>
          <a:xfrm>
            <a:off x="0" y="1402143"/>
            <a:ext cx="12192000" cy="4053714"/>
          </a:xfrm>
          <a:prstGeom prst="rect">
            <a:avLst/>
          </a:prstGeom>
          <a:gradFill flip="none" rotWithShape="1">
            <a:gsLst>
              <a:gs pos="0">
                <a:schemeClr val="accent1"/>
              </a:gs>
              <a:gs pos="100000">
                <a:schemeClr val="accent3">
                  <a:alpha val="5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charset="-122"/>
            </a:endParaRPr>
          </a:p>
        </p:txBody>
      </p:sp>
      <p:pic>
        <p:nvPicPr>
          <p:cNvPr id="34" name="图片 33"/>
          <p:cNvPicPr>
            <a:picLocks noChangeAspect="1"/>
          </p:cNvPicPr>
          <p:nvPr/>
        </p:nvPicPr>
        <p:blipFill>
          <a:blip r:embed="rId5"/>
          <a:stretch>
            <a:fillRect/>
          </a:stretch>
        </p:blipFill>
        <p:spPr>
          <a:xfrm>
            <a:off x="718185" y="1867535"/>
            <a:ext cx="4972050" cy="3295650"/>
          </a:xfrm>
          <a:prstGeom prst="rect">
            <a:avLst/>
          </a:prstGeom>
        </p:spPr>
      </p:pic>
      <p:sp>
        <p:nvSpPr>
          <p:cNvPr id="7" name="文本框 6"/>
          <p:cNvSpPr txBox="1"/>
          <p:nvPr/>
        </p:nvSpPr>
        <p:spPr>
          <a:xfrm>
            <a:off x="166370" y="220980"/>
            <a:ext cx="4733925" cy="398780"/>
          </a:xfrm>
          <a:prstGeom prst="rect">
            <a:avLst/>
          </a:prstGeom>
          <a:noFill/>
        </p:spPr>
        <p:txBody>
          <a:bodyPr wrap="square" rtlCol="0">
            <a:spAutoFit/>
          </a:bodyPr>
          <a:lstStyle/>
          <a:p>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创客海</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r>
              <a:rPr lang="zh-CN" altLang="en-US" sz="2000">
                <a:solidFill>
                  <a:srgbClr val="C00000"/>
                </a:solidFill>
                <a:effectLst>
                  <a:outerShdw blurRad="38100" dist="19050" dir="2700000" algn="tl" rotWithShape="0">
                    <a:schemeClr val="dk1">
                      <a:lumMod val="50000"/>
                      <a:alpha val="40000"/>
                    </a:schemeClr>
                  </a:outerShdw>
                </a:effectLst>
              </a:rPr>
              <a:t>保姆级</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51</a:t>
            </a:r>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单片机教学课程</a:t>
            </a:r>
          </a:p>
        </p:txBody>
      </p:sp>
      <p:sp>
        <p:nvSpPr>
          <p:cNvPr id="8" name="文本框 7"/>
          <p:cNvSpPr txBox="1"/>
          <p:nvPr/>
        </p:nvSpPr>
        <p:spPr>
          <a:xfrm>
            <a:off x="8807450" y="251460"/>
            <a:ext cx="3208655" cy="368300"/>
          </a:xfrm>
          <a:prstGeom prst="rect">
            <a:avLst/>
          </a:prstGeom>
          <a:noFill/>
        </p:spPr>
        <p:txBody>
          <a:bodyPr wrap="square" rtlCol="0">
            <a:spAutoFit/>
          </a:bodyPr>
          <a:lstStyle/>
          <a:p>
            <a:r>
              <a:rPr lang="zh-CN" altLang="en-US">
                <a:solidFill>
                  <a:schemeClr val="tx1">
                    <a:lumMod val="65000"/>
                    <a:lumOff val="35000"/>
                  </a:schemeClr>
                </a:solidFill>
              </a:rPr>
              <a:t>创客海</a:t>
            </a:r>
            <a:r>
              <a:rPr lang="en-US" altLang="zh-CN">
                <a:solidFill>
                  <a:schemeClr val="tx1">
                    <a:lumMod val="65000"/>
                    <a:lumOff val="35000"/>
                  </a:schemeClr>
                </a:solidFill>
              </a:rPr>
              <a:t>QQ</a:t>
            </a:r>
            <a:r>
              <a:rPr lang="zh-CN" altLang="en-US">
                <a:solidFill>
                  <a:schemeClr val="tx1">
                    <a:lumMod val="65000"/>
                    <a:lumOff val="35000"/>
                  </a:schemeClr>
                </a:solidFill>
              </a:rPr>
              <a:t>群：</a:t>
            </a:r>
            <a:r>
              <a:rPr lang="en-US" altLang="zh-CN">
                <a:gradFill>
                  <a:gsLst>
                    <a:gs pos="0">
                      <a:srgbClr val="FE4444"/>
                    </a:gs>
                    <a:gs pos="100000">
                      <a:srgbClr val="832B2B"/>
                    </a:gs>
                  </a:gsLst>
                  <a:lin scaled="0"/>
                </a:gradFill>
              </a:rPr>
              <a:t>687775636</a:t>
            </a:r>
          </a:p>
        </p:txBody>
      </p:sp>
      <p:sp>
        <p:nvSpPr>
          <p:cNvPr id="11" name="文本框 10"/>
          <p:cNvSpPr txBox="1"/>
          <p:nvPr/>
        </p:nvSpPr>
        <p:spPr>
          <a:xfrm>
            <a:off x="7438390" y="6390640"/>
            <a:ext cx="4761865" cy="368300"/>
          </a:xfrm>
          <a:prstGeom prst="rect">
            <a:avLst/>
          </a:prstGeom>
          <a:noFill/>
        </p:spPr>
        <p:txBody>
          <a:bodyPr wrap="square" rtlCol="0">
            <a:spAutoFit/>
          </a:bodyPr>
          <a:lstStyle/>
          <a:p>
            <a:r>
              <a:rPr lang="zh-CN" altLang="en-US" b="1">
                <a:solidFill>
                  <a:srgbClr val="C00000"/>
                </a:solidFill>
                <a:latin typeface="微软雅黑" panose="020B0503020204020204" charset="-122"/>
                <a:ea typeface="微软雅黑" panose="020B0503020204020204" charset="-122"/>
                <a:cs typeface="微软雅黑" panose="020B0503020204020204" charset="-122"/>
              </a:rPr>
              <a:t>创客海</a:t>
            </a:r>
            <a:r>
              <a:rPr lang="en-US" altLang="zh-CN" b="1">
                <a:solidFill>
                  <a:srgbClr val="C00000"/>
                </a:solidFill>
                <a:latin typeface="微软雅黑" panose="020B0503020204020204" charset="-122"/>
                <a:ea typeface="微软雅黑" panose="020B0503020204020204" charset="-122"/>
                <a:cs typeface="微软雅黑" panose="020B0503020204020204" charset="-122"/>
              </a:rPr>
              <a:t>——</a:t>
            </a:r>
            <a:r>
              <a:rPr lang="zh-CN" altLang="en-US" b="1">
                <a:solidFill>
                  <a:srgbClr val="C00000"/>
                </a:solidFill>
                <a:latin typeface="微软雅黑" panose="020B0503020204020204" charset="-122"/>
                <a:ea typeface="微软雅黑" panose="020B0503020204020204" charset="-122"/>
                <a:cs typeface="微软雅黑" panose="020B0503020204020204" charset="-122"/>
              </a:rPr>
              <a:t>新起点</a:t>
            </a:r>
            <a:r>
              <a:rPr lang="en-US" altLang="zh-CN" b="1">
                <a:solidFill>
                  <a:srgbClr val="C00000"/>
                </a:solidFill>
                <a:latin typeface="微软雅黑" panose="020B0503020204020204" charset="-122"/>
                <a:ea typeface="微软雅黑" panose="020B0503020204020204" charset="-122"/>
                <a:cs typeface="微软雅黑" panose="020B0503020204020204" charset="-122"/>
              </a:rPr>
              <a:t>51</a:t>
            </a:r>
            <a:r>
              <a:rPr lang="zh-CN" altLang="en-US" b="1">
                <a:solidFill>
                  <a:srgbClr val="C00000"/>
                </a:solidFill>
                <a:latin typeface="微软雅黑" panose="020B0503020204020204" charset="-122"/>
                <a:ea typeface="微软雅黑" panose="020B0503020204020204" charset="-122"/>
                <a:cs typeface="微软雅黑" panose="020B0503020204020204" charset="-122"/>
              </a:rPr>
              <a:t>单片机入门教学课程</a:t>
            </a:r>
          </a:p>
        </p:txBody>
      </p:sp>
      <p:pic>
        <p:nvPicPr>
          <p:cNvPr id="12" name="图片 11" descr="漫画2"/>
          <p:cNvPicPr>
            <a:picLocks noChangeAspect="1"/>
          </p:cNvPicPr>
          <p:nvPr/>
        </p:nvPicPr>
        <p:blipFill>
          <a:blip r:embed="rId6">
            <a:clrChange>
              <a:clrFrom>
                <a:srgbClr val="EEF1F6">
                  <a:alpha val="100000"/>
                </a:srgbClr>
              </a:clrFrom>
              <a:clrTo>
                <a:srgbClr val="EEF1F6">
                  <a:alpha val="100000"/>
                  <a:alpha val="0"/>
                </a:srgbClr>
              </a:clrTo>
            </a:clrChange>
          </a:blip>
          <a:srcRect l="27083" t="15480" r="23117" b="10280"/>
          <a:stretch>
            <a:fillRect/>
          </a:stretch>
        </p:blipFill>
        <p:spPr>
          <a:xfrm>
            <a:off x="6666865" y="5951855"/>
            <a:ext cx="866140" cy="807085"/>
          </a:xfrm>
          <a:prstGeom prst="rect">
            <a:avLst/>
          </a:prstGeom>
        </p:spPr>
      </p:pic>
      <p:pic>
        <p:nvPicPr>
          <p:cNvPr id="24" name="图片 23" descr="创客海LOGO"/>
          <p:cNvPicPr>
            <a:picLocks noChangeAspect="1"/>
          </p:cNvPicPr>
          <p:nvPr/>
        </p:nvPicPr>
        <p:blipFill>
          <a:blip r:embed="rId7"/>
          <a:stretch>
            <a:fillRect/>
          </a:stretch>
        </p:blipFill>
        <p:spPr>
          <a:xfrm flipH="1">
            <a:off x="8436610" y="250190"/>
            <a:ext cx="370840" cy="370840"/>
          </a:xfrm>
          <a:prstGeom prst="rect">
            <a:avLst/>
          </a:prstGeom>
        </p:spPr>
      </p:pic>
      <p:sp>
        <p:nvSpPr>
          <p:cNvPr id="10" name="圆角矩形 9"/>
          <p:cNvSpPr/>
          <p:nvPr/>
        </p:nvSpPr>
        <p:spPr>
          <a:xfrm>
            <a:off x="250190" y="742950"/>
            <a:ext cx="2744470" cy="53594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2000" b="1" dirty="0">
                <a:solidFill>
                  <a:schemeClr val="bg2">
                    <a:lumMod val="25000"/>
                  </a:schemeClr>
                </a:solidFill>
                <a:uFillTx/>
                <a:latin typeface="幼圆" panose="02010509060101010101" charset="-122"/>
                <a:ea typeface="幼圆" panose="02010509060101010101" charset="-122"/>
                <a:cs typeface="幼圆" panose="02010509060101010101" charset="-122"/>
                <a:sym typeface="+mn-ea"/>
              </a:rPr>
              <a:t>6.</a:t>
            </a:r>
            <a:r>
              <a:rPr lang="zh-CN" altLang="en-US" sz="2000" b="1" dirty="0">
                <a:solidFill>
                  <a:schemeClr val="bg2">
                    <a:lumMod val="25000"/>
                  </a:schemeClr>
                </a:solidFill>
                <a:uFillTx/>
                <a:latin typeface="幼圆" panose="02010509060101010101" charset="-122"/>
                <a:ea typeface="幼圆" panose="02010509060101010101" charset="-122"/>
                <a:cs typeface="幼圆" panose="02010509060101010101" charset="-122"/>
                <a:sym typeface="+mn-ea"/>
              </a:rPr>
              <a:t>课后练习</a:t>
            </a:r>
          </a:p>
        </p:txBody>
      </p:sp>
      <p:sp>
        <p:nvSpPr>
          <p:cNvPr id="15" name="文本框 14">
            <a:extLst>
              <a:ext uri="{FF2B5EF4-FFF2-40B4-BE49-F238E27FC236}">
                <a16:creationId xmlns:a16="http://schemas.microsoft.com/office/drawing/2014/main" id="{A0DB8C61-B1B7-6148-8DE9-A96E43C6AF54}"/>
              </a:ext>
            </a:extLst>
          </p:cNvPr>
          <p:cNvSpPr txBox="1"/>
          <p:nvPr/>
        </p:nvSpPr>
        <p:spPr>
          <a:xfrm>
            <a:off x="5608558" y="2693596"/>
            <a:ext cx="6026944" cy="1643527"/>
          </a:xfrm>
          <a:prstGeom prst="rect">
            <a:avLst/>
          </a:prstGeom>
          <a:noFill/>
        </p:spPr>
        <p:txBody>
          <a:bodyPr wrap="square">
            <a:spAutoFit/>
          </a:bodyPr>
          <a:lstStyle/>
          <a:p>
            <a:pPr lvl="1" fontAlgn="base">
              <a:lnSpc>
                <a:spcPct val="90000"/>
              </a:lnSpc>
              <a:buFont typeface="+mj-lt"/>
            </a:pPr>
            <a:r>
              <a:rPr lang="zh-CN" altLang="en-US" sz="1600" strike="noStrike" noProof="1">
                <a:solidFill>
                  <a:schemeClr val="accent1">
                    <a:lumMod val="50000"/>
                  </a:schemeClr>
                </a:solidFill>
                <a:latin typeface="黑体" panose="02010609060101010101" charset="-122"/>
                <a:ea typeface="黑体" panose="02010609060101010101" charset="-122"/>
                <a:cs typeface="+mn-cs"/>
                <a:sym typeface="宋体" panose="02010600030101010101" pitchFamily="2" charset="-122"/>
              </a:rPr>
              <a:t>选择题</a:t>
            </a:r>
          </a:p>
          <a:p>
            <a:pPr marL="914400" lvl="1" indent="-457200" fontAlgn="base">
              <a:lnSpc>
                <a:spcPct val="90000"/>
              </a:lnSpc>
              <a:buFont typeface="+mj-lt"/>
              <a:buAutoNum type="arabicPeriod"/>
            </a:pPr>
            <a:r>
              <a:rPr lang="zh-CN" altLang="en-US" sz="1600" strike="noStrike" noProof="1">
                <a:solidFill>
                  <a:schemeClr val="accent1">
                    <a:lumMod val="50000"/>
                  </a:schemeClr>
                </a:solidFill>
                <a:latin typeface="黑体" panose="02010609060101010101" charset="-122"/>
                <a:ea typeface="黑体" panose="02010609060101010101" charset="-122"/>
                <a:cs typeface="+mn-cs"/>
                <a:sym typeface="宋体" panose="02010600030101010101" pitchFamily="2" charset="-122"/>
              </a:rPr>
              <a:t>贴片电阻上标有</a:t>
            </a:r>
            <a:r>
              <a:rPr lang="en-US" altLang="zh-CN" sz="1600" strike="noStrike" noProof="1">
                <a:solidFill>
                  <a:schemeClr val="accent1">
                    <a:lumMod val="50000"/>
                  </a:schemeClr>
                </a:solidFill>
                <a:latin typeface="黑体" panose="02010609060101010101" charset="-122"/>
                <a:ea typeface="黑体" panose="02010609060101010101" charset="-122"/>
                <a:cs typeface="+mn-cs"/>
                <a:sym typeface="宋体" panose="02010600030101010101" pitchFamily="2" charset="-122"/>
              </a:rPr>
              <a:t>“471”</a:t>
            </a:r>
            <a:r>
              <a:rPr lang="zh-CN" altLang="en-US" sz="1600" strike="noStrike" noProof="1">
                <a:solidFill>
                  <a:schemeClr val="accent1">
                    <a:lumMod val="50000"/>
                  </a:schemeClr>
                </a:solidFill>
                <a:latin typeface="黑体" panose="02010609060101010101" charset="-122"/>
                <a:ea typeface="黑体" panose="02010609060101010101" charset="-122"/>
                <a:cs typeface="+mn-cs"/>
                <a:sym typeface="宋体" panose="02010600030101010101" pitchFamily="2" charset="-122"/>
              </a:rPr>
              <a:t>字样，电阻的阻值是（  ）。</a:t>
            </a:r>
            <a:endParaRPr lang="zh-CN" altLang="en-US" sz="1600" strike="noStrike" noProof="1">
              <a:solidFill>
                <a:schemeClr val="accent1">
                  <a:lumMod val="50000"/>
                </a:schemeClr>
              </a:solidFill>
              <a:latin typeface="黑体" panose="02010609060101010101" charset="-122"/>
              <a:ea typeface="黑体" panose="02010609060101010101" charset="-122"/>
              <a:sym typeface="宋体" panose="02010600030101010101" pitchFamily="2" charset="-122"/>
            </a:endParaRPr>
          </a:p>
          <a:p>
            <a:pPr lvl="2" fontAlgn="base">
              <a:lnSpc>
                <a:spcPct val="90000"/>
              </a:lnSpc>
              <a:buFont typeface="+mj-lt"/>
            </a:pPr>
            <a:r>
              <a:rPr lang="en-US" altLang="zh-CN" sz="1600" strike="noStrike" noProof="1">
                <a:solidFill>
                  <a:schemeClr val="accent1">
                    <a:lumMod val="50000"/>
                  </a:schemeClr>
                </a:solidFill>
                <a:latin typeface="黑体" panose="02010609060101010101" charset="-122"/>
                <a:ea typeface="黑体" panose="02010609060101010101" charset="-122"/>
                <a:cs typeface="+mn-cs"/>
                <a:sym typeface="宋体" panose="02010600030101010101" pitchFamily="2" charset="-122"/>
              </a:rPr>
              <a:t>A 471Ω	B 470Ω	C 4700Ω	D 47Ω</a:t>
            </a:r>
            <a:endParaRPr lang="zh-CN" altLang="en-US" sz="1600" strike="noStrike" noProof="1">
              <a:solidFill>
                <a:schemeClr val="accent1">
                  <a:lumMod val="50000"/>
                </a:schemeClr>
              </a:solidFill>
              <a:latin typeface="黑体" panose="02010609060101010101" charset="-122"/>
              <a:ea typeface="黑体" panose="02010609060101010101" charset="-122"/>
              <a:sym typeface="宋体" panose="02010600030101010101" pitchFamily="2" charset="-122"/>
            </a:endParaRPr>
          </a:p>
          <a:p>
            <a:pPr marL="914400" lvl="1" indent="-457200" fontAlgn="base">
              <a:lnSpc>
                <a:spcPct val="90000"/>
              </a:lnSpc>
              <a:buFont typeface="+mj-lt"/>
              <a:buAutoNum type="arabicPeriod"/>
            </a:pPr>
            <a:r>
              <a:rPr lang="zh-CN" altLang="en-US" sz="1600" strike="noStrike" noProof="1">
                <a:solidFill>
                  <a:schemeClr val="accent1">
                    <a:lumMod val="50000"/>
                  </a:schemeClr>
                </a:solidFill>
                <a:latin typeface="黑体" panose="02010609060101010101" charset="-122"/>
                <a:ea typeface="黑体" panose="02010609060101010101" charset="-122"/>
                <a:cs typeface="+mn-cs"/>
                <a:sym typeface="宋体" panose="02010600030101010101" pitchFamily="2" charset="-122"/>
              </a:rPr>
              <a:t>在</a:t>
            </a:r>
            <a:r>
              <a:rPr lang="zh-CN" altLang="zh-CN" sz="1600" strike="noStrike" noProof="1">
                <a:solidFill>
                  <a:schemeClr val="accent1">
                    <a:lumMod val="50000"/>
                  </a:schemeClr>
                </a:solidFill>
                <a:latin typeface="黑体" panose="02010609060101010101" charset="-122"/>
                <a:ea typeface="黑体" panose="02010609060101010101" charset="-122"/>
                <a:cs typeface="+mn-cs"/>
                <a:sym typeface="宋体" panose="02010600030101010101" pitchFamily="2" charset="-122"/>
              </a:rPr>
              <a:t>电路原理图中标注为</a:t>
            </a:r>
            <a:r>
              <a:rPr lang="en-US" altLang="zh-CN" sz="1600" strike="noStrike" noProof="1">
                <a:solidFill>
                  <a:schemeClr val="accent1">
                    <a:lumMod val="50000"/>
                  </a:schemeClr>
                </a:solidFill>
                <a:latin typeface="黑体" panose="02010609060101010101" charset="-122"/>
                <a:ea typeface="黑体" panose="02010609060101010101" charset="-122"/>
                <a:cs typeface="+mn-cs"/>
                <a:sym typeface="宋体" panose="02010600030101010101" pitchFamily="2" charset="-122"/>
              </a:rPr>
              <a:t>“105”</a:t>
            </a:r>
            <a:r>
              <a:rPr lang="zh-CN" altLang="en-US" sz="1600" strike="noStrike" noProof="1">
                <a:solidFill>
                  <a:schemeClr val="accent1">
                    <a:lumMod val="50000"/>
                  </a:schemeClr>
                </a:solidFill>
                <a:latin typeface="黑体" panose="02010609060101010101" charset="-122"/>
                <a:ea typeface="黑体" panose="02010609060101010101" charset="-122"/>
                <a:cs typeface="+mn-cs"/>
                <a:sym typeface="宋体" panose="02010600030101010101" pitchFamily="2" charset="-122"/>
              </a:rPr>
              <a:t>字样，电容的容量为（  ）微法。</a:t>
            </a:r>
            <a:endParaRPr lang="zh-CN" altLang="en-US" sz="1600" strike="noStrike" noProof="1">
              <a:solidFill>
                <a:schemeClr val="accent1">
                  <a:lumMod val="50000"/>
                </a:schemeClr>
              </a:solidFill>
              <a:latin typeface="黑体" panose="02010609060101010101" charset="-122"/>
              <a:ea typeface="黑体" panose="02010609060101010101" charset="-122"/>
              <a:sym typeface="宋体" panose="02010600030101010101" pitchFamily="2" charset="-122"/>
            </a:endParaRPr>
          </a:p>
          <a:p>
            <a:pPr lvl="2" fontAlgn="base">
              <a:lnSpc>
                <a:spcPct val="90000"/>
              </a:lnSpc>
              <a:buFont typeface="+mj-lt"/>
            </a:pPr>
            <a:r>
              <a:rPr lang="en-US" altLang="zh-CN" sz="1600" strike="noStrike" noProof="1">
                <a:solidFill>
                  <a:schemeClr val="accent1">
                    <a:lumMod val="50000"/>
                  </a:schemeClr>
                </a:solidFill>
                <a:latin typeface="黑体" panose="02010609060101010101" charset="-122"/>
                <a:ea typeface="黑体" panose="02010609060101010101" charset="-122"/>
                <a:cs typeface="+mn-cs"/>
                <a:sym typeface="宋体" panose="02010600030101010101" pitchFamily="2" charset="-122"/>
              </a:rPr>
              <a:t>A 0.1		B 0.01	C 10		D 1</a:t>
            </a:r>
          </a:p>
          <a:p>
            <a:pPr lvl="1" fontAlgn="base">
              <a:lnSpc>
                <a:spcPct val="90000"/>
              </a:lnSpc>
              <a:buFont typeface="+mj-lt"/>
            </a:pPr>
            <a:endParaRPr lang="zh-CN" altLang="en-US" sz="1600" strike="noStrike" noProof="1">
              <a:solidFill>
                <a:schemeClr val="accent1">
                  <a:lumMod val="50000"/>
                </a:schemeClr>
              </a:solidFill>
              <a:latin typeface="黑体" panose="02010609060101010101" charset="-122"/>
              <a:ea typeface="黑体" panose="02010609060101010101" charset="-122"/>
              <a:sym typeface="宋体" panose="02010600030101010101" pitchFamily="2" charset="-122"/>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141488" y="2146286"/>
            <a:ext cx="6738386" cy="2565428"/>
          </a:xfrm>
        </p:spPr>
        <p:txBody>
          <a:bodyPr>
            <a:normAutofit/>
          </a:bodyPr>
          <a:lstStyle/>
          <a:p>
            <a:r>
              <a:rPr lang="en-US" altLang="zh-CN" dirty="0">
                <a:solidFill>
                  <a:srgbClr val="FCA16A"/>
                </a:solidFill>
                <a:latin typeface="Broadway" panose="04040905080B02020502" charset="0"/>
                <a:cs typeface="Broadway" panose="04040905080B02020502" charset="0"/>
              </a:rPr>
              <a:t>THANK</a:t>
            </a:r>
            <a:br>
              <a:rPr lang="en-US" altLang="zh-CN" dirty="0">
                <a:solidFill>
                  <a:srgbClr val="FCA16A"/>
                </a:solidFill>
                <a:latin typeface="Broadway" panose="04040905080B02020502" charset="0"/>
                <a:cs typeface="Broadway" panose="04040905080B02020502" charset="0"/>
              </a:rPr>
            </a:br>
            <a:r>
              <a:rPr lang="en-US" altLang="zh-CN" dirty="0">
                <a:solidFill>
                  <a:srgbClr val="FCA16A"/>
                </a:solidFill>
                <a:latin typeface="Broadway" panose="04040905080B02020502" charset="0"/>
                <a:cs typeface="Broadway" panose="04040905080B02020502" charset="0"/>
              </a:rPr>
              <a:t>YOU</a:t>
            </a:r>
          </a:p>
        </p:txBody>
      </p:sp>
      <p:sp>
        <p:nvSpPr>
          <p:cNvPr id="7" name="文本框 6"/>
          <p:cNvSpPr txBox="1"/>
          <p:nvPr/>
        </p:nvSpPr>
        <p:spPr>
          <a:xfrm>
            <a:off x="166370" y="220980"/>
            <a:ext cx="4733925" cy="398780"/>
          </a:xfrm>
          <a:prstGeom prst="rect">
            <a:avLst/>
          </a:prstGeom>
          <a:noFill/>
        </p:spPr>
        <p:txBody>
          <a:bodyPr wrap="square" rtlCol="0">
            <a:spAutoFit/>
          </a:bodyPr>
          <a:lstStyle/>
          <a:p>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创客海</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r>
              <a:rPr lang="zh-CN" altLang="en-US" sz="2000">
                <a:solidFill>
                  <a:srgbClr val="C00000"/>
                </a:solidFill>
                <a:effectLst>
                  <a:outerShdw blurRad="38100" dist="19050" dir="2700000" algn="tl" rotWithShape="0">
                    <a:schemeClr val="dk1">
                      <a:lumMod val="50000"/>
                      <a:alpha val="40000"/>
                    </a:schemeClr>
                  </a:outerShdw>
                </a:effectLst>
              </a:rPr>
              <a:t>保姆级</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51</a:t>
            </a:r>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单片机教学课程</a:t>
            </a:r>
          </a:p>
        </p:txBody>
      </p:sp>
      <p:sp>
        <p:nvSpPr>
          <p:cNvPr id="8" name="文本框 7"/>
          <p:cNvSpPr txBox="1"/>
          <p:nvPr/>
        </p:nvSpPr>
        <p:spPr>
          <a:xfrm>
            <a:off x="8807450" y="251460"/>
            <a:ext cx="3208655" cy="368300"/>
          </a:xfrm>
          <a:prstGeom prst="rect">
            <a:avLst/>
          </a:prstGeom>
          <a:noFill/>
        </p:spPr>
        <p:txBody>
          <a:bodyPr wrap="square" rtlCol="0">
            <a:spAutoFit/>
          </a:bodyPr>
          <a:lstStyle/>
          <a:p>
            <a:r>
              <a:rPr lang="zh-CN" altLang="en-US">
                <a:solidFill>
                  <a:schemeClr val="tx1">
                    <a:lumMod val="65000"/>
                    <a:lumOff val="35000"/>
                  </a:schemeClr>
                </a:solidFill>
              </a:rPr>
              <a:t>创客海</a:t>
            </a:r>
            <a:r>
              <a:rPr lang="en-US" altLang="zh-CN">
                <a:solidFill>
                  <a:schemeClr val="tx1">
                    <a:lumMod val="65000"/>
                    <a:lumOff val="35000"/>
                  </a:schemeClr>
                </a:solidFill>
              </a:rPr>
              <a:t>QQ</a:t>
            </a:r>
            <a:r>
              <a:rPr lang="zh-CN" altLang="en-US">
                <a:solidFill>
                  <a:schemeClr val="tx1">
                    <a:lumMod val="65000"/>
                    <a:lumOff val="35000"/>
                  </a:schemeClr>
                </a:solidFill>
              </a:rPr>
              <a:t>群：</a:t>
            </a:r>
            <a:r>
              <a:rPr lang="en-US" altLang="zh-CN">
                <a:gradFill>
                  <a:gsLst>
                    <a:gs pos="0">
                      <a:srgbClr val="FE4444"/>
                    </a:gs>
                    <a:gs pos="100000">
                      <a:srgbClr val="832B2B"/>
                    </a:gs>
                  </a:gsLst>
                  <a:lin scaled="0"/>
                </a:gradFill>
              </a:rPr>
              <a:t>687775636</a:t>
            </a:r>
          </a:p>
        </p:txBody>
      </p:sp>
      <p:pic>
        <p:nvPicPr>
          <p:cNvPr id="24" name="图片 23" descr="创客海LOGO"/>
          <p:cNvPicPr>
            <a:picLocks noChangeAspect="1"/>
          </p:cNvPicPr>
          <p:nvPr/>
        </p:nvPicPr>
        <p:blipFill>
          <a:blip r:embed="rId5"/>
          <a:stretch>
            <a:fillRect/>
          </a:stretch>
        </p:blipFill>
        <p:spPr>
          <a:xfrm flipH="1">
            <a:off x="8436610" y="250190"/>
            <a:ext cx="370840" cy="370840"/>
          </a:xfrm>
          <a:prstGeom prst="rect">
            <a:avLst/>
          </a:prstGeom>
        </p:spPr>
      </p:pic>
      <p:sp>
        <p:nvSpPr>
          <p:cNvPr id="11" name="文本框 10"/>
          <p:cNvSpPr txBox="1"/>
          <p:nvPr/>
        </p:nvSpPr>
        <p:spPr>
          <a:xfrm>
            <a:off x="7438390" y="6390640"/>
            <a:ext cx="4761865" cy="368300"/>
          </a:xfrm>
          <a:prstGeom prst="rect">
            <a:avLst/>
          </a:prstGeom>
          <a:noFill/>
        </p:spPr>
        <p:txBody>
          <a:bodyPr wrap="square" rtlCol="0">
            <a:spAutoFit/>
          </a:bodyPr>
          <a:lstStyle/>
          <a:p>
            <a:r>
              <a:rPr lang="zh-CN" altLang="en-US" b="1">
                <a:solidFill>
                  <a:srgbClr val="C00000"/>
                </a:solidFill>
                <a:latin typeface="微软雅黑" panose="020B0503020204020204" charset="-122"/>
                <a:ea typeface="微软雅黑" panose="020B0503020204020204" charset="-122"/>
                <a:cs typeface="微软雅黑" panose="020B0503020204020204" charset="-122"/>
              </a:rPr>
              <a:t>创客海</a:t>
            </a:r>
            <a:r>
              <a:rPr lang="en-US" altLang="zh-CN" b="1">
                <a:solidFill>
                  <a:srgbClr val="C00000"/>
                </a:solidFill>
                <a:latin typeface="微软雅黑" panose="020B0503020204020204" charset="-122"/>
                <a:ea typeface="微软雅黑" panose="020B0503020204020204" charset="-122"/>
                <a:cs typeface="微软雅黑" panose="020B0503020204020204" charset="-122"/>
              </a:rPr>
              <a:t>——</a:t>
            </a:r>
            <a:r>
              <a:rPr lang="zh-CN" altLang="en-US" b="1">
                <a:solidFill>
                  <a:srgbClr val="C00000"/>
                </a:solidFill>
                <a:latin typeface="微软雅黑" panose="020B0503020204020204" charset="-122"/>
                <a:ea typeface="微软雅黑" panose="020B0503020204020204" charset="-122"/>
                <a:cs typeface="微软雅黑" panose="020B0503020204020204" charset="-122"/>
              </a:rPr>
              <a:t>新起点</a:t>
            </a:r>
            <a:r>
              <a:rPr lang="en-US" altLang="zh-CN" b="1">
                <a:solidFill>
                  <a:srgbClr val="C00000"/>
                </a:solidFill>
                <a:latin typeface="微软雅黑" panose="020B0503020204020204" charset="-122"/>
                <a:ea typeface="微软雅黑" panose="020B0503020204020204" charset="-122"/>
                <a:cs typeface="微软雅黑" panose="020B0503020204020204" charset="-122"/>
              </a:rPr>
              <a:t>51</a:t>
            </a:r>
            <a:r>
              <a:rPr lang="zh-CN" altLang="en-US" b="1">
                <a:solidFill>
                  <a:srgbClr val="C00000"/>
                </a:solidFill>
                <a:latin typeface="微软雅黑" panose="020B0503020204020204" charset="-122"/>
                <a:ea typeface="微软雅黑" panose="020B0503020204020204" charset="-122"/>
                <a:cs typeface="微软雅黑" panose="020B0503020204020204" charset="-122"/>
              </a:rPr>
              <a:t>单片机入门教学课程</a:t>
            </a:r>
          </a:p>
        </p:txBody>
      </p:sp>
      <p:pic>
        <p:nvPicPr>
          <p:cNvPr id="12" name="图片 11" descr="漫画2"/>
          <p:cNvPicPr>
            <a:picLocks noChangeAspect="1"/>
          </p:cNvPicPr>
          <p:nvPr/>
        </p:nvPicPr>
        <p:blipFill>
          <a:blip r:embed="rId6">
            <a:clrChange>
              <a:clrFrom>
                <a:srgbClr val="EEF1F6">
                  <a:alpha val="100000"/>
                </a:srgbClr>
              </a:clrFrom>
              <a:clrTo>
                <a:srgbClr val="EEF1F6">
                  <a:alpha val="100000"/>
                  <a:alpha val="0"/>
                </a:srgbClr>
              </a:clrTo>
            </a:clrChange>
          </a:blip>
          <a:srcRect l="27083" t="15480" r="23117" b="10280"/>
          <a:stretch>
            <a:fillRect/>
          </a:stretch>
        </p:blipFill>
        <p:spPr>
          <a:xfrm>
            <a:off x="6666865" y="5951855"/>
            <a:ext cx="866140" cy="807085"/>
          </a:xfrm>
          <a:prstGeom prst="rect">
            <a:avLst/>
          </a:prstGeom>
        </p:spPr>
      </p:pic>
      <p:pic>
        <p:nvPicPr>
          <p:cNvPr id="5" name="图片 4"/>
          <p:cNvPicPr>
            <a:picLocks noChangeAspect="1"/>
          </p:cNvPicPr>
          <p:nvPr/>
        </p:nvPicPr>
        <p:blipFill>
          <a:blip r:embed="rId7"/>
          <a:stretch>
            <a:fillRect/>
          </a:stretch>
        </p:blipFill>
        <p:spPr>
          <a:xfrm>
            <a:off x="5692140" y="1748790"/>
            <a:ext cx="5354955" cy="3656330"/>
          </a:xfrm>
          <a:prstGeom prst="rect">
            <a:avLst/>
          </a:prstGeom>
        </p:spPr>
      </p:pic>
      <p:pic>
        <p:nvPicPr>
          <p:cNvPr id="6" name="图片 5"/>
          <p:cNvPicPr>
            <a:picLocks noChangeAspect="1"/>
          </p:cNvPicPr>
          <p:nvPr/>
        </p:nvPicPr>
        <p:blipFill>
          <a:blip r:embed="rId8">
            <a:clrChange>
              <a:clrFrom>
                <a:srgbClr val="FFFFFE">
                  <a:alpha val="100000"/>
                </a:srgbClr>
              </a:clrFrom>
              <a:clrTo>
                <a:srgbClr val="FFFFFE">
                  <a:alpha val="100000"/>
                  <a:alpha val="0"/>
                </a:srgbClr>
              </a:clrTo>
            </a:clrChange>
          </a:blip>
          <a:srcRect r="62665" b="57522"/>
          <a:stretch>
            <a:fillRect/>
          </a:stretch>
        </p:blipFill>
        <p:spPr>
          <a:xfrm flipH="1">
            <a:off x="4092575" y="3272155"/>
            <a:ext cx="807720" cy="609600"/>
          </a:xfrm>
          <a:prstGeom prst="rect">
            <a:avLst/>
          </a:prstGeom>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rot="300000">
            <a:off x="8629650" y="3473450"/>
            <a:ext cx="1908810" cy="2723515"/>
            <a:chOff x="14101" y="5566"/>
            <a:chExt cx="3006" cy="4289"/>
          </a:xfrm>
        </p:grpSpPr>
        <p:pic>
          <p:nvPicPr>
            <p:cNvPr id="9" name="图片 8" descr="图片1"/>
            <p:cNvPicPr>
              <a:picLocks noChangeAspect="1"/>
            </p:cNvPicPr>
            <p:nvPr/>
          </p:nvPicPr>
          <p:blipFill>
            <a:blip r:embed="rId4"/>
            <a:stretch>
              <a:fillRect/>
            </a:stretch>
          </p:blipFill>
          <p:spPr>
            <a:xfrm rot="480000">
              <a:off x="14101" y="6323"/>
              <a:ext cx="3006" cy="3533"/>
            </a:xfrm>
            <a:prstGeom prst="rect">
              <a:avLst/>
            </a:prstGeom>
          </p:spPr>
        </p:pic>
        <p:pic>
          <p:nvPicPr>
            <p:cNvPr id="12" name="图片 11" descr="微信图片_20220320160600"/>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rot="840000">
              <a:off x="15281" y="5566"/>
              <a:ext cx="1464" cy="1291"/>
            </a:xfrm>
            <a:prstGeom prst="rect">
              <a:avLst/>
            </a:prstGeom>
          </p:spPr>
        </p:pic>
      </p:grpSp>
      <p:sp>
        <p:nvSpPr>
          <p:cNvPr id="2" name="标题 1"/>
          <p:cNvSpPr>
            <a:spLocks noGrp="1"/>
          </p:cNvSpPr>
          <p:nvPr>
            <p:ph type="title"/>
          </p:nvPr>
        </p:nvSpPr>
        <p:spPr>
          <a:xfrm>
            <a:off x="264160" y="204470"/>
            <a:ext cx="5700395" cy="261620"/>
          </a:xfrm>
        </p:spPr>
        <p:txBody>
          <a:bodyPr/>
          <a:lstStyle/>
          <a:p>
            <a:r>
              <a:rPr sz="1800" b="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lt"/>
                <a:ea typeface="+mj-lt"/>
                <a:cs typeface="+mj-lt"/>
                <a:sym typeface="+mn-ea"/>
              </a:rPr>
              <a:t>创客海</a:t>
            </a:r>
            <a:r>
              <a:rPr lang="en-US" altLang="zh-CN" sz="1800" b="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lt"/>
                <a:ea typeface="+mj-lt"/>
                <a:cs typeface="+mj-lt"/>
                <a:sym typeface="+mn-ea"/>
              </a:rPr>
              <a:t>——</a:t>
            </a:r>
            <a:r>
              <a:rPr sz="2000" b="0">
                <a:solidFill>
                  <a:srgbClr val="C00000"/>
                </a:solidFill>
                <a:effectLst>
                  <a:outerShdw blurRad="38100" dist="19050" dir="2700000" algn="tl" rotWithShape="0">
                    <a:schemeClr val="dk1">
                      <a:lumMod val="50000"/>
                      <a:alpha val="40000"/>
                    </a:schemeClr>
                  </a:outerShdw>
                </a:effectLst>
                <a:latin typeface="+mj-lt"/>
                <a:ea typeface="+mj-lt"/>
                <a:cs typeface="+mj-lt"/>
                <a:sym typeface="+mn-ea"/>
              </a:rPr>
              <a:t>保姆级</a:t>
            </a:r>
            <a:r>
              <a:rPr lang="en-US" altLang="zh-CN" sz="1800" b="0" dirty="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lt"/>
                <a:ea typeface="+mj-lt"/>
                <a:cs typeface="+mj-lt"/>
                <a:sym typeface="+mn-ea"/>
              </a:rPr>
              <a:t>51</a:t>
            </a:r>
            <a:r>
              <a:rPr sz="1800" b="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mj-lt"/>
                <a:ea typeface="+mj-lt"/>
                <a:cs typeface="+mj-lt"/>
                <a:sym typeface="+mn-ea"/>
              </a:rPr>
              <a:t>单片机教学课程</a:t>
            </a:r>
            <a:br>
              <a:rPr lang="zh-CN" altLang="en-US" sz="1800" b="0">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br>
            <a:br>
              <a:rPr lang="zh-CN" altLang="en-US"/>
            </a:br>
            <a:endParaRPr lang="zh-CN" altLang="en-US"/>
          </a:p>
        </p:txBody>
      </p:sp>
      <p:pic>
        <p:nvPicPr>
          <p:cNvPr id="6" name="内容占位符 5" descr="创客海LOGO"/>
          <p:cNvPicPr>
            <a:picLocks noGrp="1" noChangeAspect="1"/>
          </p:cNvPicPr>
          <p:nvPr>
            <p:ph idx="1"/>
          </p:nvPr>
        </p:nvPicPr>
        <p:blipFill>
          <a:blip r:embed="rId6"/>
          <a:stretch>
            <a:fillRect/>
          </a:stretch>
        </p:blipFill>
        <p:spPr>
          <a:xfrm>
            <a:off x="8390255" y="204470"/>
            <a:ext cx="417195" cy="417195"/>
          </a:xfrm>
          <a:prstGeom prst="rect">
            <a:avLst/>
          </a:prstGeom>
        </p:spPr>
      </p:pic>
      <p:sp>
        <p:nvSpPr>
          <p:cNvPr id="8" name="文本框 7"/>
          <p:cNvSpPr txBox="1"/>
          <p:nvPr/>
        </p:nvSpPr>
        <p:spPr>
          <a:xfrm>
            <a:off x="-8255" y="919480"/>
            <a:ext cx="12208510" cy="737235"/>
          </a:xfrm>
          <a:prstGeom prst="rect">
            <a:avLst/>
          </a:prstGeom>
          <a:noFill/>
        </p:spPr>
        <p:txBody>
          <a:bodyPr wrap="square" rtlCol="0">
            <a:spAutoFit/>
          </a:bodyPr>
          <a:lstStyle/>
          <a:p>
            <a:pPr algn="ctr"/>
            <a:br>
              <a:rPr lang="zh-CN" altLang="en-US">
                <a:sym typeface="+mn-ea"/>
              </a:rPr>
            </a:br>
            <a:r>
              <a:rPr lang="zh-CN" altLang="en-US" sz="2400" b="1">
                <a:solidFill>
                  <a:schemeClr val="bg2">
                    <a:lumMod val="25000"/>
                  </a:schemeClr>
                </a:solidFill>
                <a:latin typeface="宋体" panose="02010600030101010101" pitchFamily="2" charset="-122"/>
                <a:ea typeface="宋体" panose="02010600030101010101" pitchFamily="2" charset="-122"/>
                <a:cs typeface="宋体" panose="02010600030101010101" pitchFamily="2" charset="-122"/>
                <a:sym typeface="+mn-ea"/>
              </a:rPr>
              <a:t>新起点</a:t>
            </a:r>
            <a:r>
              <a:rPr lang="en-US" altLang="zh-CN" sz="2400" b="1" dirty="0">
                <a:solidFill>
                  <a:schemeClr val="bg2">
                    <a:lumMod val="25000"/>
                  </a:schemeClr>
                </a:solidFill>
                <a:latin typeface="宋体" panose="02010600030101010101" pitchFamily="2" charset="-122"/>
                <a:ea typeface="宋体" panose="02010600030101010101" pitchFamily="2" charset="-122"/>
                <a:cs typeface="宋体" panose="02010600030101010101" pitchFamily="2" charset="-122"/>
                <a:sym typeface="+mn-ea"/>
              </a:rPr>
              <a:t>51</a:t>
            </a:r>
            <a:r>
              <a:rPr sz="2400" b="1" dirty="0">
                <a:solidFill>
                  <a:schemeClr val="bg2">
                    <a:lumMod val="25000"/>
                  </a:schemeClr>
                </a:solidFill>
                <a:latin typeface="宋体" panose="02010600030101010101" pitchFamily="2" charset="-122"/>
                <a:ea typeface="宋体" panose="02010600030101010101" pitchFamily="2" charset="-122"/>
                <a:cs typeface="宋体" panose="02010600030101010101" pitchFamily="2" charset="-122"/>
                <a:sym typeface="+mn-ea"/>
              </a:rPr>
              <a:t>单片机实验板</a:t>
            </a:r>
            <a:endParaRPr lang="zh-CN" altLang="en-US" sz="2400" b="1">
              <a:solidFill>
                <a:schemeClr val="bg2">
                  <a:lumMod val="25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0" name="文本框 9"/>
          <p:cNvSpPr txBox="1"/>
          <p:nvPr/>
        </p:nvSpPr>
        <p:spPr>
          <a:xfrm>
            <a:off x="7438390" y="6380480"/>
            <a:ext cx="4761865" cy="368300"/>
          </a:xfrm>
          <a:prstGeom prst="rect">
            <a:avLst/>
          </a:prstGeom>
          <a:noFill/>
        </p:spPr>
        <p:txBody>
          <a:bodyPr wrap="square" rtlCol="0">
            <a:spAutoFit/>
          </a:bodyPr>
          <a:lstStyle/>
          <a:p>
            <a:r>
              <a:rPr lang="zh-CN" altLang="en-US" b="1">
                <a:solidFill>
                  <a:srgbClr val="C00000"/>
                </a:solidFill>
                <a:latin typeface="微软雅黑" panose="020B0503020204020204" charset="-122"/>
                <a:ea typeface="微软雅黑" panose="020B0503020204020204" charset="-122"/>
                <a:cs typeface="微软雅黑" panose="020B0503020204020204" charset="-122"/>
              </a:rPr>
              <a:t>创客海 </a:t>
            </a:r>
            <a:r>
              <a:rPr lang="en-US" altLang="zh-CN" b="1" dirty="0">
                <a:solidFill>
                  <a:srgbClr val="C00000"/>
                </a:solidFill>
                <a:latin typeface="微软雅黑" panose="020B0503020204020204" charset="-122"/>
                <a:ea typeface="微软雅黑" panose="020B0503020204020204" charset="-122"/>
                <a:cs typeface="微软雅黑" panose="020B0503020204020204" charset="-122"/>
              </a:rPr>
              <a:t>—— </a:t>
            </a:r>
            <a:r>
              <a:rPr lang="zh-CN" altLang="en-US" b="1">
                <a:solidFill>
                  <a:srgbClr val="C00000"/>
                </a:solidFill>
                <a:latin typeface="微软雅黑" panose="020B0503020204020204" charset="-122"/>
                <a:ea typeface="微软雅黑" panose="020B0503020204020204" charset="-122"/>
                <a:cs typeface="微软雅黑" panose="020B0503020204020204" charset="-122"/>
              </a:rPr>
              <a:t>新起点</a:t>
            </a:r>
            <a:r>
              <a:rPr lang="en-US" altLang="zh-CN" b="1" dirty="0">
                <a:solidFill>
                  <a:srgbClr val="C00000"/>
                </a:solidFill>
                <a:latin typeface="微软雅黑" panose="020B0503020204020204" charset="-122"/>
                <a:ea typeface="微软雅黑" panose="020B0503020204020204" charset="-122"/>
                <a:cs typeface="微软雅黑" panose="020B0503020204020204" charset="-122"/>
              </a:rPr>
              <a:t>51</a:t>
            </a:r>
            <a:r>
              <a:rPr lang="zh-CN" altLang="en-US" b="1">
                <a:solidFill>
                  <a:srgbClr val="C00000"/>
                </a:solidFill>
                <a:latin typeface="微软雅黑" panose="020B0503020204020204" charset="-122"/>
                <a:ea typeface="微软雅黑" panose="020B0503020204020204" charset="-122"/>
                <a:cs typeface="微软雅黑" panose="020B0503020204020204" charset="-122"/>
              </a:rPr>
              <a:t>单片机入门教学课程</a:t>
            </a:r>
          </a:p>
        </p:txBody>
      </p:sp>
      <p:pic>
        <p:nvPicPr>
          <p:cNvPr id="13" name="图片 12" descr="漫画2"/>
          <p:cNvPicPr>
            <a:picLocks noChangeAspect="1"/>
          </p:cNvPicPr>
          <p:nvPr/>
        </p:nvPicPr>
        <p:blipFill>
          <a:blip r:embed="rId7">
            <a:clrChange>
              <a:clrFrom>
                <a:srgbClr val="EEF1F6">
                  <a:alpha val="100000"/>
                </a:srgbClr>
              </a:clrFrom>
              <a:clrTo>
                <a:srgbClr val="EEF1F6">
                  <a:alpha val="100000"/>
                  <a:alpha val="0"/>
                </a:srgbClr>
              </a:clrTo>
            </a:clrChange>
          </a:blip>
          <a:srcRect l="27083" t="15480" r="23117" b="10280"/>
          <a:stretch>
            <a:fillRect/>
          </a:stretch>
        </p:blipFill>
        <p:spPr>
          <a:xfrm>
            <a:off x="6666865" y="5951855"/>
            <a:ext cx="866140" cy="807085"/>
          </a:xfrm>
          <a:prstGeom prst="rect">
            <a:avLst/>
          </a:prstGeom>
        </p:spPr>
      </p:pic>
      <p:sp>
        <p:nvSpPr>
          <p:cNvPr id="3" name="文本框 2"/>
          <p:cNvSpPr txBox="1"/>
          <p:nvPr/>
        </p:nvSpPr>
        <p:spPr>
          <a:xfrm>
            <a:off x="8807450" y="251460"/>
            <a:ext cx="3208655" cy="368300"/>
          </a:xfrm>
          <a:prstGeom prst="rect">
            <a:avLst/>
          </a:prstGeom>
          <a:noFill/>
        </p:spPr>
        <p:txBody>
          <a:bodyPr wrap="square" rtlCol="0">
            <a:spAutoFit/>
          </a:bodyPr>
          <a:lstStyle/>
          <a:p>
            <a:r>
              <a:rPr lang="zh-CN" altLang="en-US">
                <a:solidFill>
                  <a:schemeClr val="tx1">
                    <a:lumMod val="65000"/>
                    <a:lumOff val="35000"/>
                  </a:schemeClr>
                </a:solidFill>
              </a:rPr>
              <a:t>创客海</a:t>
            </a:r>
            <a:r>
              <a:rPr lang="en-US" altLang="zh-CN" dirty="0">
                <a:solidFill>
                  <a:schemeClr val="tx1">
                    <a:lumMod val="65000"/>
                    <a:lumOff val="35000"/>
                  </a:schemeClr>
                </a:solidFill>
              </a:rPr>
              <a:t>QQ</a:t>
            </a:r>
            <a:r>
              <a:rPr lang="zh-CN" altLang="en-US">
                <a:solidFill>
                  <a:schemeClr val="tx1">
                    <a:lumMod val="65000"/>
                    <a:lumOff val="35000"/>
                  </a:schemeClr>
                </a:solidFill>
              </a:rPr>
              <a:t>群：</a:t>
            </a:r>
            <a:r>
              <a:rPr lang="en-US" altLang="zh-CN" dirty="0">
                <a:gradFill>
                  <a:gsLst>
                    <a:gs pos="0">
                      <a:srgbClr val="FE4444"/>
                    </a:gs>
                    <a:gs pos="100000">
                      <a:srgbClr val="832B2B"/>
                    </a:gs>
                  </a:gsLst>
                  <a:lin scaled="0"/>
                </a:gradFill>
              </a:rPr>
              <a:t>687775636</a:t>
            </a:r>
          </a:p>
        </p:txBody>
      </p:sp>
      <p:grpSp>
        <p:nvGrpSpPr>
          <p:cNvPr id="7" name="组合 6"/>
          <p:cNvGrpSpPr/>
          <p:nvPr/>
        </p:nvGrpSpPr>
        <p:grpSpPr>
          <a:xfrm>
            <a:off x="1664950" y="2053291"/>
            <a:ext cx="7898130" cy="3681730"/>
            <a:chOff x="2452" y="3081"/>
            <a:chExt cx="12438" cy="5798"/>
          </a:xfrm>
        </p:grpSpPr>
        <p:pic>
          <p:nvPicPr>
            <p:cNvPr id="4" name="图片 1" descr="C:/Users/MAGICB~1/AppData/Local/Temp/kaimatting_20220308165400/output_20220308165420..pngoutput_20220308165420."/>
            <p:cNvPicPr>
              <a:picLocks noChangeAspect="1"/>
            </p:cNvPicPr>
            <p:nvPr/>
          </p:nvPicPr>
          <p:blipFill>
            <a:blip r:embed="rId8">
              <a:clrChange>
                <a:clrFrom>
                  <a:srgbClr val="E5E6E1">
                    <a:alpha val="100000"/>
                  </a:srgbClr>
                </a:clrFrom>
                <a:clrTo>
                  <a:srgbClr val="E5E6E1">
                    <a:alpha val="100000"/>
                    <a:alpha val="0"/>
                  </a:srgbClr>
                </a:clrTo>
              </a:clrChange>
            </a:blip>
            <a:srcRect t="-90" r="-765" b="-289"/>
            <a:stretch>
              <a:fillRect/>
            </a:stretch>
          </p:blipFill>
          <p:spPr>
            <a:xfrm>
              <a:off x="2452" y="3081"/>
              <a:ext cx="8384" cy="5798"/>
            </a:xfrm>
            <a:prstGeom prst="rect">
              <a:avLst/>
            </a:prstGeom>
          </p:spPr>
        </p:pic>
        <p:pic>
          <p:nvPicPr>
            <p:cNvPr id="5" name="图片 4" descr="微信图片_20220320160056"/>
            <p:cNvPicPr>
              <a:picLocks noChangeAspect="1"/>
            </p:cNvPicPr>
            <p:nvPr/>
          </p:nvPicPr>
          <p:blipFill>
            <a:blip r:embed="rId9"/>
            <a:stretch>
              <a:fillRect/>
            </a:stretch>
          </p:blipFill>
          <p:spPr>
            <a:xfrm rot="16200000">
              <a:off x="10457" y="3577"/>
              <a:ext cx="4474" cy="4391"/>
            </a:xfrm>
            <a:prstGeom prst="rect">
              <a:avLst/>
            </a:prstGeom>
          </p:spPr>
        </p:pic>
      </p:gr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565" y="251460"/>
            <a:ext cx="4733925" cy="398780"/>
          </a:xfrm>
          <a:prstGeom prst="rect">
            <a:avLst/>
          </a:prstGeom>
          <a:noFill/>
        </p:spPr>
        <p:txBody>
          <a:bodyPr wrap="square" rtlCol="0">
            <a:spAutoFit/>
          </a:bodyPr>
          <a:lstStyle/>
          <a:p>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创客海</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r>
              <a:rPr lang="zh-CN" altLang="en-US" sz="2000">
                <a:solidFill>
                  <a:srgbClr val="C00000"/>
                </a:solidFill>
                <a:effectLst>
                  <a:outerShdw blurRad="38100" dist="19050" dir="2700000" algn="tl" rotWithShape="0">
                    <a:schemeClr val="dk1">
                      <a:lumMod val="50000"/>
                      <a:alpha val="40000"/>
                    </a:schemeClr>
                  </a:outerShdw>
                </a:effectLst>
              </a:rPr>
              <a:t>保姆级</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51</a:t>
            </a:r>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单片机教学课程</a:t>
            </a:r>
          </a:p>
        </p:txBody>
      </p:sp>
      <p:pic>
        <p:nvPicPr>
          <p:cNvPr id="11" name="图片 10" descr="创客海LOGO"/>
          <p:cNvPicPr>
            <a:picLocks noChangeAspect="1"/>
          </p:cNvPicPr>
          <p:nvPr/>
        </p:nvPicPr>
        <p:blipFill>
          <a:blip r:embed="rId4"/>
          <a:stretch>
            <a:fillRect/>
          </a:stretch>
        </p:blipFill>
        <p:spPr>
          <a:xfrm>
            <a:off x="8439150" y="251460"/>
            <a:ext cx="368300" cy="368300"/>
          </a:xfrm>
          <a:prstGeom prst="rect">
            <a:avLst/>
          </a:prstGeom>
        </p:spPr>
      </p:pic>
      <p:sp>
        <p:nvSpPr>
          <p:cNvPr id="12" name="文本框 11"/>
          <p:cNvSpPr txBox="1"/>
          <p:nvPr/>
        </p:nvSpPr>
        <p:spPr>
          <a:xfrm>
            <a:off x="36830" y="1010920"/>
            <a:ext cx="12163425" cy="521970"/>
          </a:xfrm>
          <a:prstGeom prst="rect">
            <a:avLst/>
          </a:prstGeom>
          <a:noFill/>
        </p:spPr>
        <p:txBody>
          <a:bodyPr wrap="square" rtlCol="0">
            <a:spAutoFit/>
          </a:bodyPr>
          <a:lstStyle/>
          <a:p>
            <a:pPr algn="ctr"/>
            <a:r>
              <a:rPr lang="en-US" altLang="zh-CN" sz="2800" dirty="0">
                <a:solidFill>
                  <a:schemeClr val="tx1">
                    <a:lumMod val="75000"/>
                    <a:lumOff val="25000"/>
                  </a:schemeClr>
                </a:solidFill>
              </a:rPr>
              <a:t>《</a:t>
            </a:r>
            <a:r>
              <a:rPr lang="zh-CN" altLang="en-US" sz="2800" dirty="0">
                <a:solidFill>
                  <a:schemeClr val="tx1">
                    <a:lumMod val="75000"/>
                    <a:lumOff val="25000"/>
                  </a:schemeClr>
                </a:solidFill>
              </a:rPr>
              <a:t>新起点</a:t>
            </a:r>
            <a:r>
              <a:rPr lang="en-US" altLang="zh-CN" sz="2800" dirty="0">
                <a:solidFill>
                  <a:schemeClr val="tx1">
                    <a:lumMod val="75000"/>
                    <a:lumOff val="25000"/>
                  </a:schemeClr>
                </a:solidFill>
              </a:rPr>
              <a:t>51</a:t>
            </a:r>
            <a:r>
              <a:rPr lang="zh-CN" altLang="en-US" sz="2800" dirty="0">
                <a:solidFill>
                  <a:schemeClr val="tx1">
                    <a:lumMod val="75000"/>
                    <a:lumOff val="25000"/>
                  </a:schemeClr>
                </a:solidFill>
              </a:rPr>
              <a:t>单片机入门教学</a:t>
            </a:r>
            <a:r>
              <a:rPr lang="en-US" altLang="zh-CN" sz="2800" dirty="0">
                <a:solidFill>
                  <a:schemeClr val="tx1">
                    <a:lumMod val="75000"/>
                    <a:lumOff val="25000"/>
                  </a:schemeClr>
                </a:solidFill>
              </a:rPr>
              <a:t>》</a:t>
            </a:r>
            <a:r>
              <a:rPr lang="zh-CN" altLang="en-US" sz="2800" dirty="0">
                <a:solidFill>
                  <a:schemeClr val="tx1">
                    <a:lumMod val="75000"/>
                    <a:lumOff val="25000"/>
                  </a:schemeClr>
                </a:solidFill>
              </a:rPr>
              <a:t>课程特色</a:t>
            </a:r>
          </a:p>
        </p:txBody>
      </p:sp>
      <p:sp>
        <p:nvSpPr>
          <p:cNvPr id="13" name="文本框 12"/>
          <p:cNvSpPr txBox="1"/>
          <p:nvPr/>
        </p:nvSpPr>
        <p:spPr>
          <a:xfrm>
            <a:off x="1055915" y="1980565"/>
            <a:ext cx="9602571" cy="3269613"/>
          </a:xfrm>
          <a:prstGeom prst="rect">
            <a:avLst/>
          </a:prstGeom>
          <a:noFill/>
          <a:ln w="28575">
            <a:solidFill>
              <a:schemeClr val="bg2">
                <a:lumMod val="90000"/>
              </a:schemeClr>
            </a:solidFill>
          </a:ln>
          <a:effectLst>
            <a:outerShdw blurRad="63500" sx="102000" sy="102000" algn="ctr" rotWithShape="0">
              <a:prstClr val="black">
                <a:alpha val="40000"/>
              </a:prstClr>
            </a:outerShdw>
          </a:effectLst>
        </p:spPr>
        <p:txBody>
          <a:bodyPr wrap="square" rtlCol="0">
            <a:spAutoFit/>
          </a:bodyPr>
          <a:lstStyle/>
          <a:p>
            <a:pPr marL="1257300" lvl="2" indent="-342900">
              <a:lnSpc>
                <a:spcPct val="150000"/>
              </a:lnSpc>
              <a:buFont typeface="Wingdings" panose="05000000000000000000" pitchFamily="2" charset="2"/>
              <a:buChar char="n"/>
            </a:pPr>
            <a:r>
              <a:rPr lang="zh-CN" altLang="en-US" sz="2000" dirty="0">
                <a:ln>
                  <a:noFill/>
                </a:ln>
                <a:solidFill>
                  <a:schemeClr val="accent1">
                    <a:lumMod val="50000"/>
                  </a:schemeClr>
                </a:solidFill>
                <a:ea typeface="+mn-lt"/>
                <a:cs typeface="+mn-lt"/>
              </a:rPr>
              <a:t>教程面向各个基础层次的学生；</a:t>
            </a:r>
            <a:endParaRPr lang="en-US" altLang="zh-CN" sz="2000" dirty="0">
              <a:ln>
                <a:noFill/>
              </a:ln>
              <a:solidFill>
                <a:schemeClr val="accent1">
                  <a:lumMod val="50000"/>
                </a:schemeClr>
              </a:solidFill>
              <a:ea typeface="+mn-lt"/>
              <a:cs typeface="+mn-lt"/>
            </a:endParaRPr>
          </a:p>
          <a:p>
            <a:pPr marL="1257300" lvl="2" indent="-342900">
              <a:lnSpc>
                <a:spcPct val="150000"/>
              </a:lnSpc>
              <a:buFont typeface="Wingdings" panose="05000000000000000000" pitchFamily="2" charset="2"/>
              <a:buChar char="n"/>
            </a:pPr>
            <a:r>
              <a:rPr lang="zh-CN" altLang="en-US" sz="2000" dirty="0">
                <a:solidFill>
                  <a:schemeClr val="accent1">
                    <a:lumMod val="50000"/>
                  </a:schemeClr>
                </a:solidFill>
                <a:ea typeface="+mn-lt"/>
                <a:cs typeface="+mn-lt"/>
              </a:rPr>
              <a:t>保姆级教学方式，从理论讲解到实践编程循序渐进；</a:t>
            </a:r>
            <a:endParaRPr lang="en-US" altLang="zh-CN" sz="2000" dirty="0">
              <a:solidFill>
                <a:schemeClr val="accent1">
                  <a:lumMod val="50000"/>
                </a:schemeClr>
              </a:solidFill>
              <a:ea typeface="+mn-lt"/>
              <a:cs typeface="+mn-lt"/>
            </a:endParaRPr>
          </a:p>
          <a:p>
            <a:pPr marL="1257300" lvl="2" indent="-342900">
              <a:lnSpc>
                <a:spcPct val="150000"/>
              </a:lnSpc>
              <a:buFont typeface="Wingdings" panose="05000000000000000000" pitchFamily="2" charset="2"/>
              <a:buChar char="n"/>
            </a:pPr>
            <a:r>
              <a:rPr lang="zh-CN" altLang="en-US" sz="2000" dirty="0">
                <a:solidFill>
                  <a:schemeClr val="accent1">
                    <a:lumMod val="50000"/>
                  </a:schemeClr>
                </a:solidFill>
                <a:ea typeface="+mn-lt"/>
                <a:cs typeface="+mn-lt"/>
              </a:rPr>
              <a:t>是申请科研项目和专利，完成学术论文，夺冠各类竞赛的利器；</a:t>
            </a:r>
            <a:endParaRPr lang="en-US" altLang="zh-CN" sz="2000" dirty="0">
              <a:solidFill>
                <a:schemeClr val="accent1">
                  <a:lumMod val="50000"/>
                </a:schemeClr>
              </a:solidFill>
              <a:ea typeface="+mn-lt"/>
              <a:cs typeface="+mn-lt"/>
            </a:endParaRPr>
          </a:p>
          <a:p>
            <a:pPr marL="1257300" lvl="2" indent="-342900">
              <a:lnSpc>
                <a:spcPct val="150000"/>
              </a:lnSpc>
              <a:buFont typeface="Wingdings" panose="05000000000000000000" pitchFamily="2" charset="2"/>
              <a:buChar char="n"/>
            </a:pPr>
            <a:r>
              <a:rPr lang="zh-CN" altLang="en-US" sz="2000" dirty="0">
                <a:solidFill>
                  <a:schemeClr val="accent1">
                    <a:lumMod val="50000"/>
                  </a:schemeClr>
                </a:solidFill>
                <a:ea typeface="+mn-lt"/>
                <a:cs typeface="+mn-lt"/>
              </a:rPr>
              <a:t>从零开始入门</a:t>
            </a:r>
            <a:r>
              <a:rPr lang="en-US" altLang="zh-CN" sz="2000" dirty="0">
                <a:solidFill>
                  <a:schemeClr val="accent1">
                    <a:lumMod val="50000"/>
                  </a:schemeClr>
                </a:solidFill>
                <a:ea typeface="+mn-lt"/>
                <a:cs typeface="+mn-lt"/>
              </a:rPr>
              <a:t>C</a:t>
            </a:r>
            <a:r>
              <a:rPr lang="zh-CN" altLang="en-US" sz="2000" dirty="0">
                <a:solidFill>
                  <a:schemeClr val="accent1">
                    <a:lumMod val="50000"/>
                  </a:schemeClr>
                </a:solidFill>
                <a:ea typeface="+mn-lt"/>
                <a:cs typeface="+mn-lt"/>
              </a:rPr>
              <a:t>语言，玩转</a:t>
            </a:r>
            <a:r>
              <a:rPr lang="en-US" altLang="zh-CN" sz="2000" dirty="0">
                <a:solidFill>
                  <a:schemeClr val="accent1">
                    <a:lumMod val="50000"/>
                  </a:schemeClr>
                </a:solidFill>
                <a:ea typeface="+mn-lt"/>
                <a:cs typeface="+mn-lt"/>
              </a:rPr>
              <a:t>C</a:t>
            </a:r>
            <a:r>
              <a:rPr lang="zh-CN" altLang="en-US" sz="2000" dirty="0">
                <a:solidFill>
                  <a:schemeClr val="accent1">
                    <a:lumMod val="50000"/>
                  </a:schemeClr>
                </a:solidFill>
                <a:ea typeface="+mn-lt"/>
                <a:cs typeface="+mn-lt"/>
              </a:rPr>
              <a:t>语言用法，深层次理解硬件开发；</a:t>
            </a:r>
            <a:endParaRPr lang="en-US" altLang="zh-CN" sz="2000" dirty="0">
              <a:solidFill>
                <a:schemeClr val="accent1">
                  <a:lumMod val="50000"/>
                </a:schemeClr>
              </a:solidFill>
              <a:ea typeface="+mn-lt"/>
              <a:cs typeface="+mn-lt"/>
            </a:endParaRPr>
          </a:p>
          <a:p>
            <a:pPr marL="1257300" lvl="2" indent="-342900">
              <a:lnSpc>
                <a:spcPct val="150000"/>
              </a:lnSpc>
              <a:buFont typeface="Wingdings" panose="05000000000000000000" pitchFamily="2" charset="2"/>
              <a:buChar char="n"/>
            </a:pPr>
            <a:r>
              <a:rPr lang="zh-CN" altLang="en-US" sz="2000" dirty="0">
                <a:solidFill>
                  <a:schemeClr val="accent1">
                    <a:lumMod val="50000"/>
                  </a:schemeClr>
                </a:solidFill>
                <a:ea typeface="+mn-lt"/>
                <a:cs typeface="+mn-lt"/>
              </a:rPr>
              <a:t>天问</a:t>
            </a:r>
            <a:r>
              <a:rPr lang="en-US" altLang="zh-CN" sz="2000" dirty="0">
                <a:solidFill>
                  <a:schemeClr val="accent1">
                    <a:lumMod val="50000"/>
                  </a:schemeClr>
                </a:solidFill>
                <a:ea typeface="+mn-lt"/>
                <a:cs typeface="+mn-lt"/>
              </a:rPr>
              <a:t>block</a:t>
            </a:r>
            <a:r>
              <a:rPr lang="zh-CN" altLang="en-US" sz="2000" dirty="0">
                <a:solidFill>
                  <a:schemeClr val="accent1">
                    <a:lumMod val="50000"/>
                  </a:schemeClr>
                </a:solidFill>
                <a:ea typeface="+mn-lt"/>
                <a:cs typeface="+mn-lt"/>
              </a:rPr>
              <a:t>积木图形化</a:t>
            </a:r>
            <a:r>
              <a:rPr lang="en-US" altLang="zh-CN" sz="2000" dirty="0">
                <a:solidFill>
                  <a:schemeClr val="accent1">
                    <a:lumMod val="50000"/>
                  </a:schemeClr>
                </a:solidFill>
                <a:ea typeface="+mn-lt"/>
                <a:cs typeface="+mn-lt"/>
              </a:rPr>
              <a:t>Scratch</a:t>
            </a:r>
            <a:r>
              <a:rPr lang="zh-CN" altLang="en-US" sz="2000" dirty="0">
                <a:solidFill>
                  <a:schemeClr val="accent1">
                    <a:lumMod val="50000"/>
                  </a:schemeClr>
                </a:solidFill>
                <a:ea typeface="+mn-lt"/>
                <a:cs typeface="+mn-lt"/>
              </a:rPr>
              <a:t>编程，易于上手；</a:t>
            </a:r>
            <a:endParaRPr lang="en-US" altLang="zh-CN" sz="2000" dirty="0">
              <a:solidFill>
                <a:schemeClr val="accent1">
                  <a:lumMod val="50000"/>
                </a:schemeClr>
              </a:solidFill>
              <a:ea typeface="+mn-lt"/>
              <a:cs typeface="+mn-lt"/>
            </a:endParaRPr>
          </a:p>
          <a:p>
            <a:pPr marL="1257300" lvl="2" indent="-342900">
              <a:lnSpc>
                <a:spcPct val="150000"/>
              </a:lnSpc>
              <a:buFont typeface="Wingdings" panose="05000000000000000000" pitchFamily="2" charset="2"/>
              <a:buChar char="n"/>
            </a:pPr>
            <a:r>
              <a:rPr lang="zh-CN" altLang="en-US" sz="2000" dirty="0">
                <a:solidFill>
                  <a:schemeClr val="accent1">
                    <a:lumMod val="50000"/>
                  </a:schemeClr>
                </a:solidFill>
                <a:ea typeface="+mn-lt"/>
                <a:cs typeface="+mn-lt"/>
              </a:rPr>
              <a:t>完成学术论文、上千个毕业设计与实战项目案例免费赠送；</a:t>
            </a:r>
            <a:endParaRPr lang="en-US" altLang="zh-CN" sz="2000" dirty="0">
              <a:ln>
                <a:noFill/>
              </a:ln>
              <a:solidFill>
                <a:schemeClr val="accent1">
                  <a:lumMod val="50000"/>
                </a:schemeClr>
              </a:solidFill>
              <a:ea typeface="+mn-lt"/>
              <a:cs typeface="+mn-lt"/>
            </a:endParaRPr>
          </a:p>
          <a:p>
            <a:pPr marL="1714500" lvl="3" indent="-342900" fontAlgn="auto">
              <a:lnSpc>
                <a:spcPct val="150000"/>
              </a:lnSpc>
              <a:buFont typeface="Wingdings" panose="05000000000000000000" pitchFamily="2" charset="2"/>
              <a:buChar char="n"/>
            </a:pPr>
            <a:endParaRPr lang="zh-CN" altLang="en-US" sz="2000" dirty="0">
              <a:ln>
                <a:noFill/>
              </a:ln>
              <a:solidFill>
                <a:schemeClr val="accent1">
                  <a:lumMod val="50000"/>
                </a:schemeClr>
              </a:solidFill>
              <a:ea typeface="+mn-lt"/>
              <a:cs typeface="+mn-lt"/>
            </a:endParaRPr>
          </a:p>
        </p:txBody>
      </p:sp>
      <p:sp>
        <p:nvSpPr>
          <p:cNvPr id="14" name="文本框 13"/>
          <p:cNvSpPr txBox="1"/>
          <p:nvPr/>
        </p:nvSpPr>
        <p:spPr>
          <a:xfrm>
            <a:off x="7438390" y="6380480"/>
            <a:ext cx="4761865" cy="368300"/>
          </a:xfrm>
          <a:prstGeom prst="rect">
            <a:avLst/>
          </a:prstGeom>
          <a:noFill/>
        </p:spPr>
        <p:txBody>
          <a:bodyPr wrap="square" rtlCol="0">
            <a:spAutoFit/>
          </a:bodyPr>
          <a:lstStyle/>
          <a:p>
            <a:r>
              <a:rPr lang="zh-CN" altLang="en-US" b="1">
                <a:solidFill>
                  <a:srgbClr val="C00000"/>
                </a:solidFill>
                <a:latin typeface="微软雅黑" panose="020B0503020204020204" charset="-122"/>
                <a:ea typeface="微软雅黑" panose="020B0503020204020204" charset="-122"/>
                <a:cs typeface="微软雅黑" panose="020B0503020204020204" charset="-122"/>
              </a:rPr>
              <a:t>创客海</a:t>
            </a:r>
            <a:r>
              <a:rPr lang="en-US" altLang="zh-CN" b="1">
                <a:solidFill>
                  <a:srgbClr val="C00000"/>
                </a:solidFill>
                <a:latin typeface="微软雅黑" panose="020B0503020204020204" charset="-122"/>
                <a:ea typeface="微软雅黑" panose="020B0503020204020204" charset="-122"/>
                <a:cs typeface="微软雅黑" panose="020B0503020204020204" charset="-122"/>
              </a:rPr>
              <a:t>——</a:t>
            </a:r>
            <a:r>
              <a:rPr lang="zh-CN" altLang="en-US" b="1">
                <a:solidFill>
                  <a:srgbClr val="C00000"/>
                </a:solidFill>
                <a:latin typeface="微软雅黑" panose="020B0503020204020204" charset="-122"/>
                <a:ea typeface="微软雅黑" panose="020B0503020204020204" charset="-122"/>
                <a:cs typeface="微软雅黑" panose="020B0503020204020204" charset="-122"/>
              </a:rPr>
              <a:t>新起点</a:t>
            </a:r>
            <a:r>
              <a:rPr lang="en-US" altLang="zh-CN" b="1">
                <a:solidFill>
                  <a:srgbClr val="C00000"/>
                </a:solidFill>
                <a:latin typeface="微软雅黑" panose="020B0503020204020204" charset="-122"/>
                <a:ea typeface="微软雅黑" panose="020B0503020204020204" charset="-122"/>
                <a:cs typeface="微软雅黑" panose="020B0503020204020204" charset="-122"/>
              </a:rPr>
              <a:t>51</a:t>
            </a:r>
            <a:r>
              <a:rPr lang="zh-CN" altLang="en-US" b="1">
                <a:solidFill>
                  <a:srgbClr val="C00000"/>
                </a:solidFill>
                <a:latin typeface="微软雅黑" panose="020B0503020204020204" charset="-122"/>
                <a:ea typeface="微软雅黑" panose="020B0503020204020204" charset="-122"/>
                <a:cs typeface="微软雅黑" panose="020B0503020204020204" charset="-122"/>
              </a:rPr>
              <a:t>单片机入门教学课程</a:t>
            </a:r>
          </a:p>
        </p:txBody>
      </p:sp>
      <p:pic>
        <p:nvPicPr>
          <p:cNvPr id="16" name="图片 15" descr="漫画2"/>
          <p:cNvPicPr>
            <a:picLocks noChangeAspect="1"/>
          </p:cNvPicPr>
          <p:nvPr/>
        </p:nvPicPr>
        <p:blipFill>
          <a:blip r:embed="rId5">
            <a:clrChange>
              <a:clrFrom>
                <a:srgbClr val="EEF1F6">
                  <a:alpha val="100000"/>
                </a:srgbClr>
              </a:clrFrom>
              <a:clrTo>
                <a:srgbClr val="EEF1F6">
                  <a:alpha val="100000"/>
                  <a:alpha val="0"/>
                </a:srgbClr>
              </a:clrTo>
            </a:clrChange>
          </a:blip>
          <a:srcRect l="27083" t="15480" r="23117" b="10280"/>
          <a:stretch>
            <a:fillRect/>
          </a:stretch>
        </p:blipFill>
        <p:spPr>
          <a:xfrm>
            <a:off x="6666865" y="5951855"/>
            <a:ext cx="866140" cy="807085"/>
          </a:xfrm>
          <a:prstGeom prst="rect">
            <a:avLst/>
          </a:prstGeom>
        </p:spPr>
      </p:pic>
      <p:sp>
        <p:nvSpPr>
          <p:cNvPr id="8" name="文本框 7"/>
          <p:cNvSpPr txBox="1"/>
          <p:nvPr/>
        </p:nvSpPr>
        <p:spPr>
          <a:xfrm>
            <a:off x="8807450" y="251460"/>
            <a:ext cx="3208655" cy="368300"/>
          </a:xfrm>
          <a:prstGeom prst="rect">
            <a:avLst/>
          </a:prstGeom>
          <a:noFill/>
        </p:spPr>
        <p:txBody>
          <a:bodyPr wrap="square" rtlCol="0">
            <a:spAutoFit/>
          </a:bodyPr>
          <a:lstStyle/>
          <a:p>
            <a:r>
              <a:rPr lang="zh-CN" altLang="en-US" dirty="0">
                <a:solidFill>
                  <a:schemeClr val="tx1">
                    <a:lumMod val="65000"/>
                    <a:lumOff val="35000"/>
                  </a:schemeClr>
                </a:solidFill>
              </a:rPr>
              <a:t>创客海</a:t>
            </a:r>
            <a:r>
              <a:rPr lang="en-US" altLang="zh-CN" dirty="0">
                <a:solidFill>
                  <a:schemeClr val="tx1">
                    <a:lumMod val="65000"/>
                    <a:lumOff val="35000"/>
                  </a:schemeClr>
                </a:solidFill>
              </a:rPr>
              <a:t>QQ</a:t>
            </a:r>
            <a:r>
              <a:rPr lang="zh-CN" altLang="en-US" dirty="0">
                <a:solidFill>
                  <a:schemeClr val="tx1">
                    <a:lumMod val="65000"/>
                    <a:lumOff val="35000"/>
                  </a:schemeClr>
                </a:solidFill>
              </a:rPr>
              <a:t>群：</a:t>
            </a:r>
            <a:r>
              <a:rPr lang="en-US" altLang="zh-CN" dirty="0">
                <a:gradFill>
                  <a:gsLst>
                    <a:gs pos="0">
                      <a:srgbClr val="FE4444"/>
                    </a:gs>
                    <a:gs pos="100000">
                      <a:srgbClr val="832B2B"/>
                    </a:gs>
                  </a:gsLst>
                  <a:lin scaled="0"/>
                </a:gradFill>
              </a:rPr>
              <a:t>687775636</a:t>
            </a:r>
          </a:p>
        </p:txBody>
      </p:sp>
      <p:pic>
        <p:nvPicPr>
          <p:cNvPr id="5" name="图片 4" descr="娃娃放在一起&#10;&#10;中度可信度描述已自动生成">
            <a:extLst>
              <a:ext uri="{FF2B5EF4-FFF2-40B4-BE49-F238E27FC236}">
                <a16:creationId xmlns:a16="http://schemas.microsoft.com/office/drawing/2014/main" id="{71AAC3E5-9A36-D4B2-05BF-853A58D669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19006" y="2396639"/>
            <a:ext cx="1783994" cy="2279127"/>
          </a:xfrm>
          <a:prstGeom prst="rect">
            <a:avLst/>
          </a:prstGeom>
          <a:ln>
            <a:noFill/>
          </a:ln>
          <a:effectLst>
            <a:outerShdw blurRad="292100" dist="139700" dir="2700000" algn="tl" rotWithShape="0">
              <a:srgbClr val="333333">
                <a:alpha val="65000"/>
              </a:srgbClr>
            </a:outerShdw>
          </a:effectLst>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5565" y="251460"/>
            <a:ext cx="4733925" cy="398780"/>
          </a:xfrm>
          <a:prstGeom prst="rect">
            <a:avLst/>
          </a:prstGeom>
          <a:noFill/>
        </p:spPr>
        <p:txBody>
          <a:bodyPr wrap="square" rtlCol="0">
            <a:spAutoFit/>
          </a:bodyPr>
          <a:lstStyle/>
          <a:p>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创客海</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r>
              <a:rPr lang="zh-CN" altLang="en-US" sz="2000">
                <a:solidFill>
                  <a:srgbClr val="C00000"/>
                </a:solidFill>
                <a:effectLst>
                  <a:outerShdw blurRad="38100" dist="19050" dir="2700000" algn="tl" rotWithShape="0">
                    <a:schemeClr val="dk1">
                      <a:lumMod val="50000"/>
                      <a:alpha val="40000"/>
                    </a:schemeClr>
                  </a:outerShdw>
                </a:effectLst>
              </a:rPr>
              <a:t>保姆级</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51</a:t>
            </a:r>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单片机教学课程</a:t>
            </a:r>
          </a:p>
        </p:txBody>
      </p:sp>
      <p:pic>
        <p:nvPicPr>
          <p:cNvPr id="11" name="图片 10" descr="创客海LOGO"/>
          <p:cNvPicPr>
            <a:picLocks noChangeAspect="1"/>
          </p:cNvPicPr>
          <p:nvPr/>
        </p:nvPicPr>
        <p:blipFill>
          <a:blip r:embed="rId4"/>
          <a:stretch>
            <a:fillRect/>
          </a:stretch>
        </p:blipFill>
        <p:spPr>
          <a:xfrm>
            <a:off x="8439150" y="251460"/>
            <a:ext cx="368300" cy="368300"/>
          </a:xfrm>
          <a:prstGeom prst="rect">
            <a:avLst/>
          </a:prstGeom>
        </p:spPr>
      </p:pic>
      <p:sp>
        <p:nvSpPr>
          <p:cNvPr id="12" name="文本框 11"/>
          <p:cNvSpPr txBox="1"/>
          <p:nvPr/>
        </p:nvSpPr>
        <p:spPr>
          <a:xfrm>
            <a:off x="0" y="797560"/>
            <a:ext cx="12163425" cy="521970"/>
          </a:xfrm>
          <a:prstGeom prst="rect">
            <a:avLst/>
          </a:prstGeom>
          <a:noFill/>
        </p:spPr>
        <p:txBody>
          <a:bodyPr wrap="square" rtlCol="0">
            <a:spAutoFit/>
          </a:bodyPr>
          <a:lstStyle/>
          <a:p>
            <a:pPr algn="ctr"/>
            <a:r>
              <a:rPr lang="zh-CN" altLang="en-US" sz="2800" dirty="0">
                <a:solidFill>
                  <a:schemeClr val="tx1">
                    <a:lumMod val="75000"/>
                    <a:lumOff val="25000"/>
                  </a:schemeClr>
                </a:solidFill>
                <a:sym typeface="+mn-ea"/>
              </a:rPr>
              <a:t>第</a:t>
            </a:r>
            <a:r>
              <a:rPr lang="en-US" altLang="zh-CN" sz="2800" dirty="0">
                <a:solidFill>
                  <a:schemeClr val="tx1">
                    <a:lumMod val="75000"/>
                    <a:lumOff val="25000"/>
                  </a:schemeClr>
                </a:solidFill>
                <a:sym typeface="+mn-ea"/>
              </a:rPr>
              <a:t>0</a:t>
            </a:r>
            <a:r>
              <a:rPr lang="zh-CN" altLang="en-US" sz="2800" dirty="0">
                <a:solidFill>
                  <a:schemeClr val="tx1">
                    <a:lumMod val="75000"/>
                    <a:lumOff val="25000"/>
                  </a:schemeClr>
                </a:solidFill>
                <a:sym typeface="+mn-ea"/>
              </a:rPr>
              <a:t>讲  电子电路基础</a:t>
            </a:r>
            <a:endParaRPr lang="zh-CN" altLang="en-US" sz="2800" dirty="0">
              <a:solidFill>
                <a:schemeClr val="tx1">
                  <a:lumMod val="75000"/>
                  <a:lumOff val="25000"/>
                </a:schemeClr>
              </a:solidFill>
            </a:endParaRPr>
          </a:p>
        </p:txBody>
      </p:sp>
      <p:sp>
        <p:nvSpPr>
          <p:cNvPr id="13" name="文本框 12"/>
          <p:cNvSpPr txBox="1"/>
          <p:nvPr/>
        </p:nvSpPr>
        <p:spPr>
          <a:xfrm>
            <a:off x="1869880" y="1574258"/>
            <a:ext cx="8541897" cy="3567451"/>
          </a:xfrm>
          <a:prstGeom prst="rect">
            <a:avLst/>
          </a:prstGeom>
          <a:noFill/>
          <a:ln w="28575">
            <a:solidFill>
              <a:schemeClr val="bg2">
                <a:lumMod val="90000"/>
              </a:schemeClr>
            </a:solidFill>
          </a:ln>
          <a:effectLst>
            <a:outerShdw blurRad="63500" sx="102000" sy="102000" algn="ctr" rotWithShape="0">
              <a:prstClr val="black">
                <a:alpha val="40000"/>
              </a:prstClr>
            </a:outerShdw>
          </a:effectLst>
        </p:spPr>
        <p:txBody>
          <a:bodyPr wrap="square" rtlCol="0">
            <a:spAutoFit/>
          </a:bodyPr>
          <a:lstStyle/>
          <a:p>
            <a:pPr marL="742950" lvl="1" indent="0" fontAlgn="auto">
              <a:lnSpc>
                <a:spcPct val="200000"/>
              </a:lnSpc>
              <a:buFont typeface="Wingdings" panose="05000000000000000000" charset="0"/>
              <a:buChar char="ü"/>
            </a:pPr>
            <a:r>
              <a:rPr lang="zh-CN" altLang="en-US" sz="2000" b="1" dirty="0">
                <a:ln>
                  <a:noFill/>
                </a:ln>
                <a:solidFill>
                  <a:schemeClr val="bg2">
                    <a:lumMod val="25000"/>
                  </a:schemeClr>
                </a:solidFill>
                <a:ea typeface="+mn-lt"/>
                <a:cs typeface="+mn-lt"/>
                <a:sym typeface="+mn-ea"/>
              </a:rPr>
              <a:t>第</a:t>
            </a:r>
            <a:r>
              <a:rPr lang="en-US" altLang="zh-CN" sz="2000" b="1" dirty="0">
                <a:ln>
                  <a:noFill/>
                </a:ln>
                <a:solidFill>
                  <a:schemeClr val="bg2">
                    <a:lumMod val="25000"/>
                  </a:schemeClr>
                </a:solidFill>
                <a:ea typeface="+mn-lt"/>
                <a:cs typeface="+mn-lt"/>
                <a:sym typeface="+mn-ea"/>
              </a:rPr>
              <a:t>0</a:t>
            </a:r>
            <a:r>
              <a:rPr lang="zh-CN" altLang="en-US" sz="2000" b="1" dirty="0">
                <a:ln>
                  <a:noFill/>
                </a:ln>
                <a:solidFill>
                  <a:schemeClr val="bg2">
                    <a:lumMod val="25000"/>
                  </a:schemeClr>
                </a:solidFill>
                <a:ea typeface="+mn-lt"/>
                <a:cs typeface="+mn-lt"/>
                <a:sym typeface="+mn-ea"/>
              </a:rPr>
              <a:t>讲 学习大纲</a:t>
            </a:r>
            <a:r>
              <a:rPr lang="zh-CN" altLang="en-US" sz="2000" dirty="0">
                <a:ln>
                  <a:noFill/>
                </a:ln>
                <a:solidFill>
                  <a:schemeClr val="bg2">
                    <a:lumMod val="25000"/>
                  </a:schemeClr>
                </a:solidFill>
                <a:ea typeface="+mn-lt"/>
                <a:cs typeface="+mn-lt"/>
              </a:rPr>
              <a:t>：</a:t>
            </a:r>
            <a:endParaRPr lang="zh-CN" altLang="en-US" dirty="0">
              <a:ln>
                <a:noFill/>
              </a:ln>
              <a:solidFill>
                <a:schemeClr val="accent1">
                  <a:lumMod val="50000"/>
                </a:schemeClr>
              </a:solidFill>
              <a:ea typeface="+mn-lt"/>
              <a:cs typeface="+mn-lt"/>
            </a:endParaRPr>
          </a:p>
          <a:p>
            <a:pPr lvl="3">
              <a:lnSpc>
                <a:spcPct val="150000"/>
              </a:lnSpc>
            </a:pPr>
            <a:r>
              <a:rPr lang="en-US" altLang="zh-CN" dirty="0">
                <a:ln>
                  <a:noFill/>
                </a:ln>
                <a:solidFill>
                  <a:schemeClr val="accent1">
                    <a:lumMod val="50000"/>
                  </a:schemeClr>
                </a:solidFill>
                <a:ea typeface="+mn-lt"/>
                <a:cs typeface="+mn-lt"/>
              </a:rPr>
              <a:t>0.    </a:t>
            </a:r>
            <a:r>
              <a:rPr lang="zh-CN" altLang="en-US" dirty="0">
                <a:ln>
                  <a:noFill/>
                </a:ln>
                <a:solidFill>
                  <a:schemeClr val="accent1">
                    <a:lumMod val="50000"/>
                  </a:schemeClr>
                </a:solidFill>
                <a:ea typeface="+mn-lt"/>
                <a:cs typeface="+mn-lt"/>
              </a:rPr>
              <a:t>电平特性</a:t>
            </a:r>
            <a:r>
              <a:rPr lang="zh-CN" altLang="en-US" dirty="0">
                <a:solidFill>
                  <a:schemeClr val="accent1">
                    <a:lumMod val="50000"/>
                  </a:schemeClr>
                </a:solidFill>
                <a:sym typeface="+mn-ea"/>
              </a:rPr>
              <a:t>；</a:t>
            </a:r>
          </a:p>
          <a:p>
            <a:pPr lvl="3">
              <a:lnSpc>
                <a:spcPct val="150000"/>
              </a:lnSpc>
            </a:pPr>
            <a:r>
              <a:rPr lang="en-US" altLang="zh-CN" dirty="0">
                <a:ln>
                  <a:noFill/>
                </a:ln>
                <a:solidFill>
                  <a:schemeClr val="accent1">
                    <a:lumMod val="50000"/>
                  </a:schemeClr>
                </a:solidFill>
                <a:ea typeface="+mn-lt"/>
                <a:cs typeface="+mn-lt"/>
                <a:sym typeface="+mn-ea"/>
              </a:rPr>
              <a:t>1.    51</a:t>
            </a:r>
            <a:r>
              <a:rPr lang="zh-CN" altLang="en-US" dirty="0">
                <a:ln>
                  <a:noFill/>
                </a:ln>
                <a:solidFill>
                  <a:schemeClr val="accent1">
                    <a:lumMod val="50000"/>
                  </a:schemeClr>
                </a:solidFill>
                <a:ea typeface="+mn-lt"/>
                <a:cs typeface="+mn-lt"/>
                <a:sym typeface="+mn-ea"/>
              </a:rPr>
              <a:t>单片机</a:t>
            </a:r>
            <a:r>
              <a:rPr lang="en-US" altLang="zh-CN" dirty="0">
                <a:ln>
                  <a:noFill/>
                </a:ln>
                <a:solidFill>
                  <a:schemeClr val="accent1">
                    <a:lumMod val="50000"/>
                  </a:schemeClr>
                </a:solidFill>
                <a:ea typeface="+mn-lt"/>
                <a:cs typeface="+mn-lt"/>
                <a:sym typeface="+mn-ea"/>
              </a:rPr>
              <a:t>I</a:t>
            </a:r>
            <a:r>
              <a:rPr lang="en-US" altLang="zh-CN" dirty="0">
                <a:solidFill>
                  <a:schemeClr val="accent1">
                    <a:lumMod val="50000"/>
                  </a:schemeClr>
                </a:solidFill>
                <a:ea typeface="+mn-lt"/>
                <a:cs typeface="+mn-lt"/>
                <a:sym typeface="+mn-ea"/>
              </a:rPr>
              <a:t>O</a:t>
            </a:r>
            <a:r>
              <a:rPr lang="zh-CN" altLang="en-US" dirty="0">
                <a:solidFill>
                  <a:schemeClr val="accent1">
                    <a:lumMod val="50000"/>
                  </a:schemeClr>
                </a:solidFill>
                <a:ea typeface="+mn-lt"/>
                <a:cs typeface="+mn-lt"/>
                <a:sym typeface="+mn-ea"/>
              </a:rPr>
              <a:t>口介绍</a:t>
            </a:r>
            <a:r>
              <a:rPr lang="zh-CN" altLang="en-US" dirty="0">
                <a:solidFill>
                  <a:schemeClr val="accent1">
                    <a:lumMod val="50000"/>
                  </a:schemeClr>
                </a:solidFill>
                <a:sym typeface="+mn-ea"/>
              </a:rPr>
              <a:t>；</a:t>
            </a:r>
          </a:p>
          <a:p>
            <a:pPr lvl="3">
              <a:lnSpc>
                <a:spcPct val="150000"/>
              </a:lnSpc>
            </a:pPr>
            <a:r>
              <a:rPr lang="en-US" altLang="zh-CN" dirty="0">
                <a:solidFill>
                  <a:schemeClr val="accent1">
                    <a:lumMod val="50000"/>
                  </a:schemeClr>
                </a:solidFill>
                <a:sym typeface="+mn-ea"/>
              </a:rPr>
              <a:t>2.    </a:t>
            </a:r>
            <a:r>
              <a:rPr lang="zh-CN" altLang="en-US" dirty="0">
                <a:solidFill>
                  <a:schemeClr val="accent1">
                    <a:lumMod val="50000"/>
                  </a:schemeClr>
                </a:solidFill>
                <a:sym typeface="+mn-ea"/>
              </a:rPr>
              <a:t>初识电容电阻；</a:t>
            </a:r>
          </a:p>
          <a:p>
            <a:pPr lvl="3">
              <a:lnSpc>
                <a:spcPct val="150000"/>
              </a:lnSpc>
            </a:pPr>
            <a:r>
              <a:rPr lang="en-US" altLang="zh-CN" dirty="0">
                <a:solidFill>
                  <a:schemeClr val="accent1">
                    <a:lumMod val="50000"/>
                  </a:schemeClr>
                </a:solidFill>
                <a:sym typeface="+mn-ea"/>
              </a:rPr>
              <a:t>3.    </a:t>
            </a:r>
            <a:r>
              <a:rPr lang="zh-CN" altLang="en-US" dirty="0">
                <a:solidFill>
                  <a:schemeClr val="accent1">
                    <a:lumMod val="50000"/>
                  </a:schemeClr>
                </a:solidFill>
                <a:sym typeface="+mn-ea"/>
              </a:rPr>
              <a:t>初识电路原理图；</a:t>
            </a:r>
          </a:p>
          <a:p>
            <a:pPr marL="1714500" lvl="3" indent="-342900">
              <a:lnSpc>
                <a:spcPct val="150000"/>
              </a:lnSpc>
              <a:buAutoNum type="arabicPeriod" startAt="4"/>
            </a:pPr>
            <a:r>
              <a:rPr lang="zh-CN" altLang="en-US" dirty="0">
                <a:solidFill>
                  <a:schemeClr val="accent1">
                    <a:lumMod val="50000"/>
                  </a:schemeClr>
                </a:solidFill>
                <a:sym typeface="+mn-ea"/>
              </a:rPr>
              <a:t>单片机最小系统结构；</a:t>
            </a:r>
            <a:endParaRPr lang="en-US" altLang="zh-CN" dirty="0">
              <a:solidFill>
                <a:schemeClr val="accent1">
                  <a:lumMod val="50000"/>
                </a:schemeClr>
              </a:solidFill>
              <a:sym typeface="+mn-ea"/>
            </a:endParaRPr>
          </a:p>
          <a:p>
            <a:pPr marL="1714500" lvl="3" indent="-342900">
              <a:lnSpc>
                <a:spcPct val="150000"/>
              </a:lnSpc>
              <a:buAutoNum type="arabicPeriod" startAt="4"/>
            </a:pPr>
            <a:r>
              <a:rPr lang="zh-CN" altLang="en-US" dirty="0">
                <a:solidFill>
                  <a:schemeClr val="accent1">
                    <a:lumMod val="50000"/>
                  </a:schemeClr>
                </a:solidFill>
                <a:sym typeface="+mn-ea"/>
              </a:rPr>
              <a:t>单片机工作的基本时序；</a:t>
            </a:r>
            <a:endParaRPr lang="en-US" altLang="zh-CN" dirty="0">
              <a:solidFill>
                <a:schemeClr val="accent1">
                  <a:lumMod val="50000"/>
                </a:schemeClr>
              </a:solidFill>
              <a:sym typeface="+mn-ea"/>
            </a:endParaRPr>
          </a:p>
          <a:p>
            <a:pPr marL="1714500" lvl="3" indent="-342900">
              <a:lnSpc>
                <a:spcPct val="150000"/>
              </a:lnSpc>
              <a:buAutoNum type="arabicPeriod" startAt="4"/>
            </a:pPr>
            <a:r>
              <a:rPr lang="zh-CN" altLang="en-US" dirty="0">
                <a:solidFill>
                  <a:schemeClr val="accent1">
                    <a:lumMod val="50000"/>
                  </a:schemeClr>
                </a:solidFill>
                <a:sym typeface="+mn-ea"/>
              </a:rPr>
              <a:t>课后练习；</a:t>
            </a:r>
            <a:endParaRPr lang="en-US" altLang="zh-CN" dirty="0">
              <a:solidFill>
                <a:schemeClr val="accent1">
                  <a:lumMod val="50000"/>
                </a:schemeClr>
              </a:solidFill>
              <a:sym typeface="+mn-ea"/>
            </a:endParaRPr>
          </a:p>
        </p:txBody>
      </p:sp>
      <p:sp>
        <p:nvSpPr>
          <p:cNvPr id="14" name="文本框 13"/>
          <p:cNvSpPr txBox="1"/>
          <p:nvPr/>
        </p:nvSpPr>
        <p:spPr>
          <a:xfrm>
            <a:off x="7438390" y="6380480"/>
            <a:ext cx="4761865" cy="368300"/>
          </a:xfrm>
          <a:prstGeom prst="rect">
            <a:avLst/>
          </a:prstGeom>
          <a:noFill/>
        </p:spPr>
        <p:txBody>
          <a:bodyPr wrap="square" rtlCol="0">
            <a:spAutoFit/>
          </a:bodyPr>
          <a:lstStyle/>
          <a:p>
            <a:r>
              <a:rPr lang="zh-CN" altLang="en-US" b="1">
                <a:solidFill>
                  <a:srgbClr val="C00000"/>
                </a:solidFill>
                <a:latin typeface="微软雅黑" panose="020B0503020204020204" charset="-122"/>
                <a:ea typeface="微软雅黑" panose="020B0503020204020204" charset="-122"/>
                <a:cs typeface="微软雅黑" panose="020B0503020204020204" charset="-122"/>
              </a:rPr>
              <a:t>创客海</a:t>
            </a:r>
            <a:r>
              <a:rPr lang="en-US" altLang="zh-CN" b="1">
                <a:solidFill>
                  <a:srgbClr val="C00000"/>
                </a:solidFill>
                <a:latin typeface="微软雅黑" panose="020B0503020204020204" charset="-122"/>
                <a:ea typeface="微软雅黑" panose="020B0503020204020204" charset="-122"/>
                <a:cs typeface="微软雅黑" panose="020B0503020204020204" charset="-122"/>
              </a:rPr>
              <a:t>——</a:t>
            </a:r>
            <a:r>
              <a:rPr lang="zh-CN" altLang="en-US" b="1">
                <a:solidFill>
                  <a:srgbClr val="C00000"/>
                </a:solidFill>
                <a:latin typeface="微软雅黑" panose="020B0503020204020204" charset="-122"/>
                <a:ea typeface="微软雅黑" panose="020B0503020204020204" charset="-122"/>
                <a:cs typeface="微软雅黑" panose="020B0503020204020204" charset="-122"/>
              </a:rPr>
              <a:t>新起点</a:t>
            </a:r>
            <a:r>
              <a:rPr lang="en-US" altLang="zh-CN" b="1">
                <a:solidFill>
                  <a:srgbClr val="C00000"/>
                </a:solidFill>
                <a:latin typeface="微软雅黑" panose="020B0503020204020204" charset="-122"/>
                <a:ea typeface="微软雅黑" panose="020B0503020204020204" charset="-122"/>
                <a:cs typeface="微软雅黑" panose="020B0503020204020204" charset="-122"/>
              </a:rPr>
              <a:t>51</a:t>
            </a:r>
            <a:r>
              <a:rPr lang="zh-CN" altLang="en-US" b="1">
                <a:solidFill>
                  <a:srgbClr val="C00000"/>
                </a:solidFill>
                <a:latin typeface="微软雅黑" panose="020B0503020204020204" charset="-122"/>
                <a:ea typeface="微软雅黑" panose="020B0503020204020204" charset="-122"/>
                <a:cs typeface="微软雅黑" panose="020B0503020204020204" charset="-122"/>
              </a:rPr>
              <a:t>单片机入门教学课程</a:t>
            </a:r>
          </a:p>
        </p:txBody>
      </p:sp>
      <p:pic>
        <p:nvPicPr>
          <p:cNvPr id="16" name="图片 15" descr="漫画2"/>
          <p:cNvPicPr>
            <a:picLocks noChangeAspect="1"/>
          </p:cNvPicPr>
          <p:nvPr/>
        </p:nvPicPr>
        <p:blipFill>
          <a:blip r:embed="rId5">
            <a:clrChange>
              <a:clrFrom>
                <a:srgbClr val="EEF1F6">
                  <a:alpha val="100000"/>
                </a:srgbClr>
              </a:clrFrom>
              <a:clrTo>
                <a:srgbClr val="EEF1F6">
                  <a:alpha val="100000"/>
                  <a:alpha val="0"/>
                </a:srgbClr>
              </a:clrTo>
            </a:clrChange>
          </a:blip>
          <a:srcRect l="27083" t="15480" r="23117" b="10280"/>
          <a:stretch>
            <a:fillRect/>
          </a:stretch>
        </p:blipFill>
        <p:spPr>
          <a:xfrm>
            <a:off x="6687820" y="5941695"/>
            <a:ext cx="866140" cy="807085"/>
          </a:xfrm>
          <a:prstGeom prst="rect">
            <a:avLst/>
          </a:prstGeom>
        </p:spPr>
      </p:pic>
      <p:sp>
        <p:nvSpPr>
          <p:cNvPr id="8" name="文本框 7"/>
          <p:cNvSpPr txBox="1"/>
          <p:nvPr/>
        </p:nvSpPr>
        <p:spPr>
          <a:xfrm>
            <a:off x="8807450" y="251460"/>
            <a:ext cx="3208655" cy="368300"/>
          </a:xfrm>
          <a:prstGeom prst="rect">
            <a:avLst/>
          </a:prstGeom>
          <a:noFill/>
        </p:spPr>
        <p:txBody>
          <a:bodyPr wrap="square" rtlCol="0">
            <a:spAutoFit/>
          </a:bodyPr>
          <a:lstStyle/>
          <a:p>
            <a:r>
              <a:rPr lang="zh-CN" altLang="en-US">
                <a:solidFill>
                  <a:schemeClr val="tx1">
                    <a:lumMod val="65000"/>
                    <a:lumOff val="35000"/>
                  </a:schemeClr>
                </a:solidFill>
              </a:rPr>
              <a:t>创客海</a:t>
            </a:r>
            <a:r>
              <a:rPr lang="en-US" altLang="zh-CN">
                <a:solidFill>
                  <a:schemeClr val="tx1">
                    <a:lumMod val="65000"/>
                    <a:lumOff val="35000"/>
                  </a:schemeClr>
                </a:solidFill>
              </a:rPr>
              <a:t>QQ</a:t>
            </a:r>
            <a:r>
              <a:rPr lang="zh-CN" altLang="en-US">
                <a:solidFill>
                  <a:schemeClr val="tx1">
                    <a:lumMod val="65000"/>
                    <a:lumOff val="35000"/>
                  </a:schemeClr>
                </a:solidFill>
              </a:rPr>
              <a:t>群：</a:t>
            </a:r>
            <a:r>
              <a:rPr lang="en-US" altLang="zh-CN">
                <a:gradFill>
                  <a:gsLst>
                    <a:gs pos="0">
                      <a:srgbClr val="FE4444"/>
                    </a:gs>
                    <a:gs pos="100000">
                      <a:srgbClr val="832B2B"/>
                    </a:gs>
                  </a:gsLst>
                  <a:lin scaled="0"/>
                </a:gradFill>
              </a:rPr>
              <a:t>687775636</a:t>
            </a:r>
          </a:p>
        </p:txBody>
      </p:sp>
      <p:pic>
        <p:nvPicPr>
          <p:cNvPr id="4" name="图片 3">
            <a:extLst>
              <a:ext uri="{FF2B5EF4-FFF2-40B4-BE49-F238E27FC236}">
                <a16:creationId xmlns:a16="http://schemas.microsoft.com/office/drawing/2014/main" id="{A88AD904-A067-C413-7E82-6ECAB77C29F3}"/>
              </a:ext>
            </a:extLst>
          </p:cNvPr>
          <p:cNvPicPr>
            <a:picLocks noChangeAspect="1"/>
          </p:cNvPicPr>
          <p:nvPr/>
        </p:nvPicPr>
        <p:blipFill>
          <a:blip r:embed="rId6"/>
          <a:stretch>
            <a:fillRect/>
          </a:stretch>
        </p:blipFill>
        <p:spPr>
          <a:xfrm>
            <a:off x="7054695" y="1709029"/>
            <a:ext cx="2000867" cy="28151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748184"/>
            <a:ext cx="12192001" cy="441964"/>
          </a:xfrm>
        </p:spPr>
        <p:txBody>
          <a:bodyPr/>
          <a:lstStyle/>
          <a:p>
            <a:pPr algn="ctr"/>
            <a:r>
              <a:rPr lang="en-US" altLang="zh-CN" dirty="0">
                <a:solidFill>
                  <a:schemeClr val="accent1">
                    <a:lumMod val="50000"/>
                  </a:schemeClr>
                </a:solidFill>
                <a:effectLst>
                  <a:outerShdw blurRad="38100" dist="38100" dir="2700000" algn="tl">
                    <a:srgbClr val="000000">
                      <a:alpha val="43137"/>
                    </a:srgbClr>
                  </a:outerShdw>
                </a:effectLst>
                <a:latin typeface="+mn-lt"/>
              </a:rPr>
              <a:t>0. </a:t>
            </a:r>
            <a:r>
              <a:rPr lang="zh-CN" altLang="en-US" dirty="0">
                <a:solidFill>
                  <a:schemeClr val="accent1">
                    <a:lumMod val="50000"/>
                  </a:schemeClr>
                </a:solidFill>
                <a:effectLst>
                  <a:outerShdw blurRad="38100" dist="38100" dir="2700000" algn="tl">
                    <a:srgbClr val="000000">
                      <a:alpha val="43137"/>
                    </a:srgbClr>
                  </a:outerShdw>
                </a:effectLst>
                <a:latin typeface="+mn-lt"/>
              </a:rPr>
              <a:t>电平特性</a:t>
            </a:r>
          </a:p>
        </p:txBody>
      </p:sp>
      <p:sp>
        <p:nvSpPr>
          <p:cNvPr id="4" name="内容占位符 3"/>
          <p:cNvSpPr>
            <a:spLocks noGrp="1"/>
          </p:cNvSpPr>
          <p:nvPr>
            <p:ph idx="1"/>
          </p:nvPr>
        </p:nvSpPr>
        <p:spPr>
          <a:xfrm>
            <a:off x="2228938" y="1464389"/>
            <a:ext cx="8801012" cy="4213225"/>
          </a:xfrm>
        </p:spPr>
        <p:txBody>
          <a:bodyPr/>
          <a:lstStyle/>
          <a:p>
            <a:r>
              <a:rPr lang="zh-CN" altLang="en-US" dirty="0">
                <a:effectLst>
                  <a:outerShdw blurRad="38100" dist="38100" dir="2700000" algn="tl">
                    <a:srgbClr val="000000">
                      <a:alpha val="43137"/>
                    </a:srgbClr>
                  </a:outerShdw>
                </a:effectLst>
                <a:highlight>
                  <a:srgbClr val="FFFF00"/>
                </a:highlight>
              </a:rPr>
              <a:t>单片机是一种数字集成芯片，数字电路中只有两种电平：高电平和低电平</a:t>
            </a:r>
            <a:r>
              <a:rPr lang="zh-CN" altLang="en-US" dirty="0">
                <a:highlight>
                  <a:srgbClr val="FFFF00"/>
                </a:highlight>
              </a:rPr>
              <a:t>。</a:t>
            </a:r>
          </a:p>
          <a:p>
            <a:pPr marL="0" indent="0">
              <a:buNone/>
            </a:pPr>
            <a:r>
              <a:rPr lang="zh-CN" altLang="en-US" dirty="0">
                <a:solidFill>
                  <a:schemeClr val="tx1">
                    <a:lumMod val="75000"/>
                    <a:lumOff val="25000"/>
                  </a:schemeClr>
                </a:solidFill>
                <a:latin typeface="+mn-lt"/>
              </a:rPr>
              <a:t>	高电平：</a:t>
            </a:r>
            <a:r>
              <a:rPr lang="en-US" altLang="zh-CN" dirty="0">
                <a:solidFill>
                  <a:schemeClr val="tx1">
                    <a:lumMod val="75000"/>
                    <a:lumOff val="25000"/>
                  </a:schemeClr>
                </a:solidFill>
                <a:latin typeface="+mn-lt"/>
              </a:rPr>
              <a:t>5V</a:t>
            </a:r>
          </a:p>
          <a:p>
            <a:pPr marL="0" indent="0">
              <a:buNone/>
            </a:pPr>
            <a:r>
              <a:rPr lang="en-US" altLang="zh-CN" dirty="0">
                <a:solidFill>
                  <a:schemeClr val="tx1">
                    <a:lumMod val="75000"/>
                    <a:lumOff val="25000"/>
                  </a:schemeClr>
                </a:solidFill>
                <a:latin typeface="+mn-lt"/>
              </a:rPr>
              <a:t>	</a:t>
            </a:r>
            <a:r>
              <a:rPr lang="zh-CN" altLang="en-US" dirty="0">
                <a:solidFill>
                  <a:schemeClr val="tx1">
                    <a:lumMod val="75000"/>
                    <a:lumOff val="25000"/>
                  </a:schemeClr>
                </a:solidFill>
                <a:latin typeface="+mn-lt"/>
              </a:rPr>
              <a:t>低电平：</a:t>
            </a:r>
            <a:r>
              <a:rPr lang="en-US" altLang="zh-CN" dirty="0">
                <a:solidFill>
                  <a:schemeClr val="tx1">
                    <a:lumMod val="75000"/>
                    <a:lumOff val="25000"/>
                  </a:schemeClr>
                </a:solidFill>
                <a:latin typeface="+mn-lt"/>
              </a:rPr>
              <a:t>0V</a:t>
            </a:r>
          </a:p>
          <a:p>
            <a:pPr>
              <a:lnSpc>
                <a:spcPct val="150000"/>
              </a:lnSpc>
            </a:pPr>
            <a:r>
              <a:rPr lang="en-US" altLang="zh-CN" dirty="0">
                <a:solidFill>
                  <a:schemeClr val="tx1">
                    <a:lumMod val="75000"/>
                    <a:lumOff val="25000"/>
                  </a:schemeClr>
                </a:solidFill>
                <a:latin typeface="+mn-lt"/>
              </a:rPr>
              <a:t>TTL</a:t>
            </a:r>
            <a:r>
              <a:rPr lang="zh-CN" altLang="en-US" dirty="0">
                <a:solidFill>
                  <a:schemeClr val="tx1">
                    <a:lumMod val="75000"/>
                    <a:lumOff val="25000"/>
                  </a:schemeClr>
                </a:solidFill>
                <a:latin typeface="+mn-lt"/>
              </a:rPr>
              <a:t>电平信号被利用的最多是因为通常数据表示采用二进制，</a:t>
            </a:r>
            <a:r>
              <a:rPr lang="en-US" altLang="zh-CN" dirty="0">
                <a:solidFill>
                  <a:schemeClr val="tx1">
                    <a:lumMod val="75000"/>
                    <a:lumOff val="25000"/>
                  </a:schemeClr>
                </a:solidFill>
                <a:latin typeface="+mn-lt"/>
              </a:rPr>
              <a:t>5V</a:t>
            </a:r>
            <a:r>
              <a:rPr lang="zh-CN" altLang="en-US" dirty="0">
                <a:solidFill>
                  <a:schemeClr val="tx1">
                    <a:lumMod val="75000"/>
                    <a:lumOff val="25000"/>
                  </a:schemeClr>
                </a:solidFill>
                <a:latin typeface="+mn-lt"/>
              </a:rPr>
              <a:t>等价于逻辑“</a:t>
            </a:r>
            <a:r>
              <a:rPr lang="en-US" altLang="zh-CN" dirty="0">
                <a:solidFill>
                  <a:schemeClr val="tx1">
                    <a:lumMod val="75000"/>
                    <a:lumOff val="25000"/>
                  </a:schemeClr>
                </a:solidFill>
                <a:latin typeface="+mn-lt"/>
              </a:rPr>
              <a:t>1”</a:t>
            </a:r>
            <a:r>
              <a:rPr lang="zh-CN" altLang="en-US" dirty="0">
                <a:solidFill>
                  <a:schemeClr val="tx1">
                    <a:lumMod val="75000"/>
                    <a:lumOff val="25000"/>
                  </a:schemeClr>
                </a:solidFill>
                <a:latin typeface="+mn-lt"/>
              </a:rPr>
              <a:t>，</a:t>
            </a:r>
            <a:r>
              <a:rPr lang="en-US" altLang="zh-CN" dirty="0">
                <a:solidFill>
                  <a:schemeClr val="tx1">
                    <a:lumMod val="75000"/>
                    <a:lumOff val="25000"/>
                  </a:schemeClr>
                </a:solidFill>
                <a:latin typeface="+mn-lt"/>
              </a:rPr>
              <a:t>0V</a:t>
            </a:r>
            <a:r>
              <a:rPr lang="zh-CN" altLang="en-US" dirty="0">
                <a:solidFill>
                  <a:schemeClr val="tx1">
                    <a:lumMod val="75000"/>
                    <a:lumOff val="25000"/>
                  </a:schemeClr>
                </a:solidFill>
                <a:latin typeface="+mn-lt"/>
              </a:rPr>
              <a:t>等价于逻辑“</a:t>
            </a:r>
            <a:r>
              <a:rPr lang="en-US" altLang="zh-CN" dirty="0">
                <a:solidFill>
                  <a:schemeClr val="tx1">
                    <a:lumMod val="75000"/>
                    <a:lumOff val="25000"/>
                  </a:schemeClr>
                </a:solidFill>
                <a:latin typeface="+mn-lt"/>
              </a:rPr>
              <a:t>0”</a:t>
            </a:r>
            <a:r>
              <a:rPr lang="zh-CN" altLang="en-US" dirty="0">
                <a:solidFill>
                  <a:schemeClr val="tx1">
                    <a:lumMod val="75000"/>
                    <a:lumOff val="25000"/>
                  </a:schemeClr>
                </a:solidFill>
                <a:latin typeface="+mn-lt"/>
              </a:rPr>
              <a:t>，</a:t>
            </a:r>
            <a:r>
              <a:rPr lang="en-US" altLang="zh-CN" dirty="0">
                <a:solidFill>
                  <a:schemeClr val="tx1">
                    <a:lumMod val="75000"/>
                    <a:lumOff val="25000"/>
                  </a:schemeClr>
                </a:solidFill>
                <a:latin typeface="+mn-lt"/>
              </a:rPr>
              <a:t>TTL</a:t>
            </a:r>
            <a:r>
              <a:rPr lang="zh-CN" altLang="en-US" dirty="0">
                <a:solidFill>
                  <a:schemeClr val="tx1">
                    <a:lumMod val="75000"/>
                    <a:lumOff val="25000"/>
                  </a:schemeClr>
                </a:solidFill>
                <a:latin typeface="+mn-lt"/>
              </a:rPr>
              <a:t>电平规定高电平输出电压</a:t>
            </a:r>
            <a:r>
              <a:rPr lang="en-US" altLang="zh-CN" dirty="0">
                <a:solidFill>
                  <a:schemeClr val="tx1">
                    <a:lumMod val="75000"/>
                    <a:lumOff val="25000"/>
                  </a:schemeClr>
                </a:solidFill>
                <a:latin typeface="+mn-lt"/>
              </a:rPr>
              <a:t>&gt;2.4V</a:t>
            </a:r>
            <a:r>
              <a:rPr lang="zh-CN" altLang="en-US" dirty="0">
                <a:solidFill>
                  <a:schemeClr val="tx1">
                    <a:lumMod val="75000"/>
                    <a:lumOff val="25000"/>
                  </a:schemeClr>
                </a:solidFill>
                <a:latin typeface="+mn-lt"/>
              </a:rPr>
              <a:t>，低电平输出电压</a:t>
            </a:r>
            <a:r>
              <a:rPr lang="en-US" altLang="zh-CN" dirty="0">
                <a:solidFill>
                  <a:schemeClr val="tx1">
                    <a:lumMod val="75000"/>
                    <a:lumOff val="25000"/>
                  </a:schemeClr>
                </a:solidFill>
                <a:latin typeface="+mn-lt"/>
              </a:rPr>
              <a:t>&lt;0.4V</a:t>
            </a:r>
            <a:r>
              <a:rPr lang="zh-CN" altLang="en-US" dirty="0">
                <a:solidFill>
                  <a:schemeClr val="tx1">
                    <a:lumMod val="75000"/>
                    <a:lumOff val="25000"/>
                  </a:schemeClr>
                </a:solidFill>
                <a:latin typeface="+mn-lt"/>
              </a:rPr>
              <a:t>。</a:t>
            </a:r>
          </a:p>
          <a:p>
            <a:pPr marL="0" indent="0">
              <a:buNone/>
            </a:pPr>
            <a:endParaRPr lang="zh-CN" altLang="en-US" dirty="0">
              <a:solidFill>
                <a:schemeClr val="tx1">
                  <a:lumMod val="75000"/>
                  <a:lumOff val="25000"/>
                </a:schemeClr>
              </a:solidFill>
              <a:latin typeface="+mn-lt"/>
            </a:endParaRPr>
          </a:p>
          <a:p>
            <a:pPr marL="0" indent="0">
              <a:buNone/>
            </a:pPr>
            <a:r>
              <a:rPr lang="zh-CN" altLang="en-US" dirty="0">
                <a:solidFill>
                  <a:schemeClr val="tx1">
                    <a:lumMod val="75000"/>
                    <a:lumOff val="25000"/>
                  </a:schemeClr>
                </a:solidFill>
                <a:latin typeface="+mn-lt"/>
              </a:rPr>
              <a:t>	计算机串口使用的是</a:t>
            </a:r>
            <a:r>
              <a:rPr lang="en-US" altLang="zh-CN" dirty="0">
                <a:solidFill>
                  <a:schemeClr val="tx1">
                    <a:lumMod val="75000"/>
                    <a:lumOff val="25000"/>
                  </a:schemeClr>
                </a:solidFill>
                <a:latin typeface="+mn-lt"/>
              </a:rPr>
              <a:t>RS232</a:t>
            </a:r>
            <a:r>
              <a:rPr lang="zh-CN" altLang="en-US" dirty="0">
                <a:solidFill>
                  <a:schemeClr val="tx1">
                    <a:lumMod val="75000"/>
                    <a:lumOff val="25000"/>
                  </a:schemeClr>
                </a:solidFill>
                <a:latin typeface="+mn-lt"/>
              </a:rPr>
              <a:t>电平</a:t>
            </a:r>
          </a:p>
          <a:p>
            <a:pPr marL="0" indent="0">
              <a:buNone/>
            </a:pPr>
            <a:r>
              <a:rPr lang="zh-CN" altLang="en-US" dirty="0">
                <a:solidFill>
                  <a:schemeClr val="tx1">
                    <a:lumMod val="75000"/>
                    <a:lumOff val="25000"/>
                  </a:schemeClr>
                </a:solidFill>
                <a:latin typeface="+mn-lt"/>
              </a:rPr>
              <a:t>	高电平：</a:t>
            </a:r>
            <a:r>
              <a:rPr lang="en-US" altLang="zh-CN" dirty="0">
                <a:solidFill>
                  <a:schemeClr val="tx1">
                    <a:lumMod val="75000"/>
                    <a:lumOff val="25000"/>
                  </a:schemeClr>
                </a:solidFill>
                <a:latin typeface="+mn-lt"/>
              </a:rPr>
              <a:t>-12V</a:t>
            </a:r>
          </a:p>
          <a:p>
            <a:pPr marL="0" indent="0">
              <a:buNone/>
            </a:pPr>
            <a:r>
              <a:rPr lang="en-US" altLang="zh-CN" dirty="0">
                <a:solidFill>
                  <a:schemeClr val="tx1">
                    <a:lumMod val="75000"/>
                    <a:lumOff val="25000"/>
                  </a:schemeClr>
                </a:solidFill>
                <a:latin typeface="+mn-lt"/>
              </a:rPr>
              <a:t>	</a:t>
            </a:r>
            <a:r>
              <a:rPr lang="zh-CN" altLang="en-US" dirty="0">
                <a:solidFill>
                  <a:schemeClr val="tx1">
                    <a:lumMod val="75000"/>
                    <a:lumOff val="25000"/>
                  </a:schemeClr>
                </a:solidFill>
                <a:latin typeface="+mn-lt"/>
              </a:rPr>
              <a:t>低电平：</a:t>
            </a:r>
            <a:r>
              <a:rPr lang="en-US" altLang="zh-CN" dirty="0">
                <a:solidFill>
                  <a:schemeClr val="tx1">
                    <a:lumMod val="75000"/>
                    <a:lumOff val="25000"/>
                  </a:schemeClr>
                </a:solidFill>
                <a:latin typeface="+mn-lt"/>
              </a:rPr>
              <a:t>+12V</a:t>
            </a:r>
          </a:p>
          <a:p>
            <a:r>
              <a:rPr lang="zh-CN" altLang="en-US" dirty="0">
                <a:solidFill>
                  <a:schemeClr val="tx1">
                    <a:lumMod val="75000"/>
                    <a:lumOff val="25000"/>
                  </a:schemeClr>
                </a:solidFill>
                <a:latin typeface="+mn-lt"/>
              </a:rPr>
              <a:t>单片机与计算机串口通信时需要使用电平转换芯片，把</a:t>
            </a:r>
            <a:r>
              <a:rPr lang="en-US" altLang="zh-CN" dirty="0">
                <a:solidFill>
                  <a:schemeClr val="tx1">
                    <a:lumMod val="75000"/>
                    <a:lumOff val="25000"/>
                  </a:schemeClr>
                </a:solidFill>
                <a:latin typeface="+mn-lt"/>
              </a:rPr>
              <a:t>RS232</a:t>
            </a:r>
            <a:r>
              <a:rPr lang="zh-CN" altLang="en-US" dirty="0">
                <a:solidFill>
                  <a:schemeClr val="tx1">
                    <a:lumMod val="75000"/>
                    <a:lumOff val="25000"/>
                  </a:schemeClr>
                </a:solidFill>
                <a:latin typeface="+mn-lt"/>
              </a:rPr>
              <a:t>电平转为</a:t>
            </a:r>
            <a:r>
              <a:rPr lang="en-US" altLang="zh-CN" dirty="0">
                <a:solidFill>
                  <a:schemeClr val="tx1">
                    <a:lumMod val="75000"/>
                    <a:lumOff val="25000"/>
                  </a:schemeClr>
                </a:solidFill>
                <a:latin typeface="+mn-lt"/>
              </a:rPr>
              <a:t>TTL</a:t>
            </a:r>
            <a:r>
              <a:rPr lang="zh-CN" altLang="en-US" dirty="0">
                <a:solidFill>
                  <a:schemeClr val="tx1">
                    <a:lumMod val="75000"/>
                    <a:lumOff val="25000"/>
                  </a:schemeClr>
                </a:solidFill>
                <a:latin typeface="+mn-lt"/>
              </a:rPr>
              <a:t>电平后单片机才能识别。</a:t>
            </a:r>
          </a:p>
        </p:txBody>
      </p:sp>
      <p:sp>
        <p:nvSpPr>
          <p:cNvPr id="6" name="文本框 5"/>
          <p:cNvSpPr txBox="1"/>
          <p:nvPr/>
        </p:nvSpPr>
        <p:spPr>
          <a:xfrm>
            <a:off x="75565" y="251460"/>
            <a:ext cx="4733925" cy="398780"/>
          </a:xfrm>
          <a:prstGeom prst="rect">
            <a:avLst/>
          </a:prstGeom>
          <a:noFill/>
        </p:spPr>
        <p:txBody>
          <a:bodyPr wrap="square" rtlCol="0">
            <a:spAutoFit/>
          </a:bodyPr>
          <a:lstStyle/>
          <a:p>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创客海</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r>
              <a:rPr lang="zh-CN" altLang="en-US" sz="2000">
                <a:solidFill>
                  <a:srgbClr val="C00000"/>
                </a:solidFill>
                <a:effectLst>
                  <a:outerShdw blurRad="38100" dist="19050" dir="2700000" algn="tl" rotWithShape="0">
                    <a:schemeClr val="dk1">
                      <a:lumMod val="50000"/>
                      <a:alpha val="40000"/>
                    </a:schemeClr>
                  </a:outerShdw>
                </a:effectLst>
              </a:rPr>
              <a:t>保姆级</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51</a:t>
            </a:r>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单片机教学课程</a:t>
            </a:r>
          </a:p>
        </p:txBody>
      </p:sp>
      <p:sp>
        <p:nvSpPr>
          <p:cNvPr id="12" name="文本框 11"/>
          <p:cNvSpPr txBox="1"/>
          <p:nvPr/>
        </p:nvSpPr>
        <p:spPr>
          <a:xfrm>
            <a:off x="8807450" y="250190"/>
            <a:ext cx="3208655" cy="368300"/>
          </a:xfrm>
          <a:prstGeom prst="rect">
            <a:avLst/>
          </a:prstGeom>
          <a:noFill/>
        </p:spPr>
        <p:txBody>
          <a:bodyPr wrap="square" rtlCol="0">
            <a:spAutoFit/>
          </a:bodyPr>
          <a:lstStyle/>
          <a:p>
            <a:r>
              <a:rPr lang="zh-CN" altLang="en-US">
                <a:solidFill>
                  <a:schemeClr val="tx1">
                    <a:lumMod val="65000"/>
                    <a:lumOff val="35000"/>
                  </a:schemeClr>
                </a:solidFill>
              </a:rPr>
              <a:t>创客海</a:t>
            </a:r>
            <a:r>
              <a:rPr lang="en-US" altLang="zh-CN">
                <a:solidFill>
                  <a:schemeClr val="tx1">
                    <a:lumMod val="65000"/>
                    <a:lumOff val="35000"/>
                  </a:schemeClr>
                </a:solidFill>
              </a:rPr>
              <a:t>QQ</a:t>
            </a:r>
            <a:r>
              <a:rPr lang="zh-CN" altLang="en-US">
                <a:solidFill>
                  <a:schemeClr val="tx1">
                    <a:lumMod val="65000"/>
                    <a:lumOff val="35000"/>
                  </a:schemeClr>
                </a:solidFill>
              </a:rPr>
              <a:t>群：</a:t>
            </a:r>
            <a:r>
              <a:rPr lang="en-US" altLang="zh-CN">
                <a:gradFill>
                  <a:gsLst>
                    <a:gs pos="0">
                      <a:srgbClr val="FE4444"/>
                    </a:gs>
                    <a:gs pos="100000">
                      <a:srgbClr val="832B2B"/>
                    </a:gs>
                  </a:gsLst>
                  <a:lin scaled="0"/>
                </a:gradFill>
              </a:rPr>
              <a:t>687775636</a:t>
            </a:r>
          </a:p>
        </p:txBody>
      </p:sp>
      <p:pic>
        <p:nvPicPr>
          <p:cNvPr id="24" name="图片 23" descr="创客海LOGO"/>
          <p:cNvPicPr>
            <a:picLocks noChangeAspect="1"/>
          </p:cNvPicPr>
          <p:nvPr/>
        </p:nvPicPr>
        <p:blipFill>
          <a:blip r:embed="rId3"/>
          <a:stretch>
            <a:fillRect/>
          </a:stretch>
        </p:blipFill>
        <p:spPr>
          <a:xfrm flipH="1">
            <a:off x="8436610" y="250190"/>
            <a:ext cx="370840" cy="370840"/>
          </a:xfrm>
          <a:prstGeom prst="rect">
            <a:avLst/>
          </a:prstGeom>
        </p:spPr>
      </p:pic>
      <p:sp>
        <p:nvSpPr>
          <p:cNvPr id="11" name="文本框 10"/>
          <p:cNvSpPr txBox="1"/>
          <p:nvPr/>
        </p:nvSpPr>
        <p:spPr>
          <a:xfrm>
            <a:off x="7438390" y="6390640"/>
            <a:ext cx="4761865" cy="368300"/>
          </a:xfrm>
          <a:prstGeom prst="rect">
            <a:avLst/>
          </a:prstGeom>
          <a:noFill/>
        </p:spPr>
        <p:txBody>
          <a:bodyPr wrap="square" rtlCol="0">
            <a:spAutoFit/>
          </a:bodyPr>
          <a:lstStyle/>
          <a:p>
            <a:r>
              <a:rPr lang="zh-CN" altLang="en-US" b="1">
                <a:solidFill>
                  <a:srgbClr val="C00000"/>
                </a:solidFill>
                <a:latin typeface="微软雅黑" panose="020B0503020204020204" charset="-122"/>
                <a:ea typeface="微软雅黑" panose="020B0503020204020204" charset="-122"/>
                <a:cs typeface="微软雅黑" panose="020B0503020204020204" charset="-122"/>
              </a:rPr>
              <a:t>创客海</a:t>
            </a:r>
            <a:r>
              <a:rPr lang="en-US" altLang="zh-CN" b="1">
                <a:solidFill>
                  <a:srgbClr val="C00000"/>
                </a:solidFill>
                <a:latin typeface="微软雅黑" panose="020B0503020204020204" charset="-122"/>
                <a:ea typeface="微软雅黑" panose="020B0503020204020204" charset="-122"/>
                <a:cs typeface="微软雅黑" panose="020B0503020204020204" charset="-122"/>
              </a:rPr>
              <a:t>——</a:t>
            </a:r>
            <a:r>
              <a:rPr lang="zh-CN" altLang="en-US" b="1">
                <a:solidFill>
                  <a:srgbClr val="C00000"/>
                </a:solidFill>
                <a:latin typeface="微软雅黑" panose="020B0503020204020204" charset="-122"/>
                <a:ea typeface="微软雅黑" panose="020B0503020204020204" charset="-122"/>
                <a:cs typeface="微软雅黑" panose="020B0503020204020204" charset="-122"/>
              </a:rPr>
              <a:t>新起点</a:t>
            </a:r>
            <a:r>
              <a:rPr lang="en-US" altLang="zh-CN" b="1">
                <a:solidFill>
                  <a:srgbClr val="C00000"/>
                </a:solidFill>
                <a:latin typeface="微软雅黑" panose="020B0503020204020204" charset="-122"/>
                <a:ea typeface="微软雅黑" panose="020B0503020204020204" charset="-122"/>
                <a:cs typeface="微软雅黑" panose="020B0503020204020204" charset="-122"/>
              </a:rPr>
              <a:t>51</a:t>
            </a:r>
            <a:r>
              <a:rPr lang="zh-CN" altLang="en-US" b="1">
                <a:solidFill>
                  <a:srgbClr val="C00000"/>
                </a:solidFill>
                <a:latin typeface="微软雅黑" panose="020B0503020204020204" charset="-122"/>
                <a:ea typeface="微软雅黑" panose="020B0503020204020204" charset="-122"/>
                <a:cs typeface="微软雅黑" panose="020B0503020204020204" charset="-122"/>
              </a:rPr>
              <a:t>单片机入门教学课程</a:t>
            </a:r>
          </a:p>
        </p:txBody>
      </p:sp>
      <p:pic>
        <p:nvPicPr>
          <p:cNvPr id="16" name="图片 15" descr="漫画2"/>
          <p:cNvPicPr>
            <a:picLocks noChangeAspect="1"/>
          </p:cNvPicPr>
          <p:nvPr/>
        </p:nvPicPr>
        <p:blipFill>
          <a:blip r:embed="rId4">
            <a:clrChange>
              <a:clrFrom>
                <a:srgbClr val="EEF1F6">
                  <a:alpha val="100000"/>
                </a:srgbClr>
              </a:clrFrom>
              <a:clrTo>
                <a:srgbClr val="EEF1F6">
                  <a:alpha val="100000"/>
                  <a:alpha val="0"/>
                </a:srgbClr>
              </a:clrTo>
            </a:clrChange>
          </a:blip>
          <a:srcRect l="27083" t="15480" r="23117" b="10280"/>
          <a:stretch>
            <a:fillRect/>
          </a:stretch>
        </p:blipFill>
        <p:spPr>
          <a:xfrm>
            <a:off x="6666865" y="5951855"/>
            <a:ext cx="866140" cy="807085"/>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4B4CFACB-01CA-7EAD-C367-F799E49A6B01}"/>
                  </a:ext>
                </a:extLst>
              </p14:cNvPr>
              <p14:cNvContentPartPr/>
              <p14:nvPr/>
            </p14:nvContentPartPr>
            <p14:xfrm>
              <a:off x="2685960" y="1778040"/>
              <a:ext cx="8642880" cy="2813400"/>
            </p14:xfrm>
          </p:contentPart>
        </mc:Choice>
        <mc:Fallback xmlns="">
          <p:pic>
            <p:nvPicPr>
              <p:cNvPr id="2" name="墨迹 1">
                <a:extLst>
                  <a:ext uri="{FF2B5EF4-FFF2-40B4-BE49-F238E27FC236}">
                    <a16:creationId xmlns:a16="http://schemas.microsoft.com/office/drawing/2014/main" id="{4B4CFACB-01CA-7EAD-C367-F799E49A6B01}"/>
                  </a:ext>
                </a:extLst>
              </p:cNvPr>
              <p:cNvPicPr/>
              <p:nvPr/>
            </p:nvPicPr>
            <p:blipFill>
              <a:blip r:embed="rId6"/>
              <a:stretch>
                <a:fillRect/>
              </a:stretch>
            </p:blipFill>
            <p:spPr>
              <a:xfrm>
                <a:off x="2676600" y="1768680"/>
                <a:ext cx="8661600" cy="2832120"/>
              </a:xfrm>
              <a:prstGeom prst="rect">
                <a:avLst/>
              </a:prstGeom>
            </p:spPr>
          </p:pic>
        </mc:Fallback>
      </mc:AlternateContent>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748184"/>
            <a:ext cx="12192001" cy="441964"/>
          </a:xfrm>
        </p:spPr>
        <p:txBody>
          <a:bodyPr/>
          <a:lstStyle/>
          <a:p>
            <a:pPr algn="ctr"/>
            <a:r>
              <a:rPr lang="en-US" altLang="zh-CN" dirty="0">
                <a:solidFill>
                  <a:schemeClr val="accent1">
                    <a:lumMod val="50000"/>
                  </a:schemeClr>
                </a:solidFill>
                <a:effectLst>
                  <a:outerShdw blurRad="38100" dist="38100" dir="2700000" algn="tl">
                    <a:srgbClr val="000000">
                      <a:alpha val="43137"/>
                    </a:srgbClr>
                  </a:outerShdw>
                </a:effectLst>
                <a:latin typeface="+mn-lt"/>
              </a:rPr>
              <a:t>1. 51</a:t>
            </a:r>
            <a:r>
              <a:rPr lang="zh-CN" altLang="en-US" dirty="0">
                <a:solidFill>
                  <a:schemeClr val="accent1">
                    <a:lumMod val="50000"/>
                  </a:schemeClr>
                </a:solidFill>
                <a:effectLst>
                  <a:outerShdw blurRad="38100" dist="38100" dir="2700000" algn="tl">
                    <a:srgbClr val="000000">
                      <a:alpha val="43137"/>
                    </a:srgbClr>
                  </a:outerShdw>
                </a:effectLst>
                <a:latin typeface="+mn-lt"/>
              </a:rPr>
              <a:t>单片机</a:t>
            </a:r>
            <a:r>
              <a:rPr lang="en-US" altLang="zh-CN" dirty="0">
                <a:solidFill>
                  <a:schemeClr val="accent1">
                    <a:lumMod val="50000"/>
                  </a:schemeClr>
                </a:solidFill>
                <a:effectLst>
                  <a:outerShdw blurRad="38100" dist="38100" dir="2700000" algn="tl">
                    <a:srgbClr val="000000">
                      <a:alpha val="43137"/>
                    </a:srgbClr>
                  </a:outerShdw>
                </a:effectLst>
                <a:latin typeface="+mn-lt"/>
              </a:rPr>
              <a:t>IO</a:t>
            </a:r>
            <a:r>
              <a:rPr lang="zh-CN" altLang="en-US" dirty="0">
                <a:solidFill>
                  <a:schemeClr val="accent1">
                    <a:lumMod val="50000"/>
                  </a:schemeClr>
                </a:solidFill>
                <a:effectLst>
                  <a:outerShdw blurRad="38100" dist="38100" dir="2700000" algn="tl">
                    <a:srgbClr val="000000">
                      <a:alpha val="43137"/>
                    </a:srgbClr>
                  </a:outerShdw>
                </a:effectLst>
                <a:latin typeface="+mn-lt"/>
              </a:rPr>
              <a:t>口介绍</a:t>
            </a:r>
          </a:p>
        </p:txBody>
      </p:sp>
      <p:sp>
        <p:nvSpPr>
          <p:cNvPr id="4" name="内容占位符 3"/>
          <p:cNvSpPr>
            <a:spLocks noGrp="1"/>
          </p:cNvSpPr>
          <p:nvPr>
            <p:ph idx="1"/>
          </p:nvPr>
        </p:nvSpPr>
        <p:spPr>
          <a:xfrm>
            <a:off x="1042123" y="1406365"/>
            <a:ext cx="5948556" cy="1060610"/>
          </a:xfrm>
        </p:spPr>
        <p:txBody>
          <a:bodyPr/>
          <a:lstStyle/>
          <a:p>
            <a:pPr marL="0" indent="0">
              <a:buNone/>
            </a:pPr>
            <a:r>
              <a:rPr lang="en-US" altLang="zh-CN" dirty="0">
                <a:solidFill>
                  <a:schemeClr val="accent1">
                    <a:lumMod val="50000"/>
                  </a:schemeClr>
                </a:solidFill>
                <a:latin typeface="+mn-lt"/>
              </a:rPr>
              <a:t>I/O</a:t>
            </a:r>
            <a:r>
              <a:rPr lang="zh-CN" altLang="en-US" dirty="0">
                <a:solidFill>
                  <a:schemeClr val="accent1">
                    <a:lumMod val="50000"/>
                  </a:schemeClr>
                </a:solidFill>
                <a:latin typeface="+mn-lt"/>
              </a:rPr>
              <a:t>口是基本输入</a:t>
            </a:r>
            <a:r>
              <a:rPr lang="en-US" altLang="zh-CN" dirty="0">
                <a:solidFill>
                  <a:schemeClr val="accent1">
                    <a:lumMod val="50000"/>
                  </a:schemeClr>
                </a:solidFill>
                <a:latin typeface="+mn-lt"/>
              </a:rPr>
              <a:t>Input/</a:t>
            </a:r>
            <a:r>
              <a:rPr lang="zh-CN" altLang="en-US" dirty="0">
                <a:solidFill>
                  <a:schemeClr val="accent1">
                    <a:lumMod val="50000"/>
                  </a:schemeClr>
                </a:solidFill>
                <a:latin typeface="+mn-lt"/>
              </a:rPr>
              <a:t>输出</a:t>
            </a:r>
            <a:r>
              <a:rPr lang="en-US" altLang="zh-CN" dirty="0">
                <a:solidFill>
                  <a:schemeClr val="accent1">
                    <a:lumMod val="50000"/>
                  </a:schemeClr>
                </a:solidFill>
                <a:latin typeface="+mn-lt"/>
              </a:rPr>
              <a:t>Output</a:t>
            </a:r>
            <a:r>
              <a:rPr lang="zh-CN" altLang="en-US" dirty="0">
                <a:solidFill>
                  <a:schemeClr val="accent1">
                    <a:lumMod val="50000"/>
                  </a:schemeClr>
                </a:solidFill>
                <a:latin typeface="+mn-lt"/>
              </a:rPr>
              <a:t>接口。单片机对外围设备的控制都是通过</a:t>
            </a:r>
            <a:r>
              <a:rPr lang="en-US" altLang="zh-CN" dirty="0">
                <a:solidFill>
                  <a:schemeClr val="accent1">
                    <a:lumMod val="50000"/>
                  </a:schemeClr>
                </a:solidFill>
                <a:latin typeface="+mn-lt"/>
              </a:rPr>
              <a:t>I/O</a:t>
            </a:r>
            <a:r>
              <a:rPr lang="zh-CN" altLang="en-US" dirty="0">
                <a:solidFill>
                  <a:schemeClr val="accent1">
                    <a:lumMod val="50000"/>
                  </a:schemeClr>
                </a:solidFill>
                <a:latin typeface="+mn-lt"/>
              </a:rPr>
              <a:t>口来进行的（输出高低电平）。接收外部控制也是通过</a:t>
            </a:r>
            <a:r>
              <a:rPr lang="en-US" altLang="zh-CN" dirty="0">
                <a:solidFill>
                  <a:schemeClr val="accent1">
                    <a:lumMod val="50000"/>
                  </a:schemeClr>
                </a:solidFill>
                <a:latin typeface="+mn-lt"/>
              </a:rPr>
              <a:t>I/O</a:t>
            </a:r>
            <a:r>
              <a:rPr lang="zh-CN" altLang="en-US" dirty="0">
                <a:solidFill>
                  <a:schemeClr val="accent1">
                    <a:lumMod val="50000"/>
                  </a:schemeClr>
                </a:solidFill>
                <a:latin typeface="+mn-lt"/>
              </a:rPr>
              <a:t>口来读取外部电压信号。</a:t>
            </a:r>
          </a:p>
        </p:txBody>
      </p:sp>
      <p:sp>
        <p:nvSpPr>
          <p:cNvPr id="6" name="文本框 5"/>
          <p:cNvSpPr txBox="1"/>
          <p:nvPr/>
        </p:nvSpPr>
        <p:spPr>
          <a:xfrm>
            <a:off x="75565" y="251460"/>
            <a:ext cx="4733925" cy="398780"/>
          </a:xfrm>
          <a:prstGeom prst="rect">
            <a:avLst/>
          </a:prstGeom>
          <a:noFill/>
        </p:spPr>
        <p:txBody>
          <a:bodyPr wrap="square" rtlCol="0">
            <a:spAutoFit/>
          </a:bodyPr>
          <a:lstStyle/>
          <a:p>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创客海</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r>
              <a:rPr lang="zh-CN" altLang="en-US" sz="2000">
                <a:solidFill>
                  <a:srgbClr val="C00000"/>
                </a:solidFill>
                <a:effectLst>
                  <a:outerShdw blurRad="38100" dist="19050" dir="2700000" algn="tl" rotWithShape="0">
                    <a:schemeClr val="dk1">
                      <a:lumMod val="50000"/>
                      <a:alpha val="40000"/>
                    </a:schemeClr>
                  </a:outerShdw>
                </a:effectLst>
              </a:rPr>
              <a:t>保姆级</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51</a:t>
            </a:r>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单片机教学课程</a:t>
            </a:r>
          </a:p>
        </p:txBody>
      </p:sp>
      <p:sp>
        <p:nvSpPr>
          <p:cNvPr id="12" name="文本框 11"/>
          <p:cNvSpPr txBox="1"/>
          <p:nvPr/>
        </p:nvSpPr>
        <p:spPr>
          <a:xfrm>
            <a:off x="8807450" y="250190"/>
            <a:ext cx="3208655" cy="368300"/>
          </a:xfrm>
          <a:prstGeom prst="rect">
            <a:avLst/>
          </a:prstGeom>
          <a:noFill/>
        </p:spPr>
        <p:txBody>
          <a:bodyPr wrap="square" rtlCol="0">
            <a:spAutoFit/>
          </a:bodyPr>
          <a:lstStyle/>
          <a:p>
            <a:r>
              <a:rPr lang="zh-CN" altLang="en-US">
                <a:solidFill>
                  <a:schemeClr val="tx1">
                    <a:lumMod val="65000"/>
                    <a:lumOff val="35000"/>
                  </a:schemeClr>
                </a:solidFill>
              </a:rPr>
              <a:t>创客海</a:t>
            </a:r>
            <a:r>
              <a:rPr lang="en-US" altLang="zh-CN">
                <a:solidFill>
                  <a:schemeClr val="tx1">
                    <a:lumMod val="65000"/>
                    <a:lumOff val="35000"/>
                  </a:schemeClr>
                </a:solidFill>
              </a:rPr>
              <a:t>QQ</a:t>
            </a:r>
            <a:r>
              <a:rPr lang="zh-CN" altLang="en-US">
                <a:solidFill>
                  <a:schemeClr val="tx1">
                    <a:lumMod val="65000"/>
                    <a:lumOff val="35000"/>
                  </a:schemeClr>
                </a:solidFill>
              </a:rPr>
              <a:t>群：</a:t>
            </a:r>
            <a:r>
              <a:rPr lang="en-US" altLang="zh-CN">
                <a:gradFill>
                  <a:gsLst>
                    <a:gs pos="0">
                      <a:srgbClr val="FE4444"/>
                    </a:gs>
                    <a:gs pos="100000">
                      <a:srgbClr val="832B2B"/>
                    </a:gs>
                  </a:gsLst>
                  <a:lin scaled="0"/>
                </a:gradFill>
              </a:rPr>
              <a:t>687775636</a:t>
            </a:r>
          </a:p>
        </p:txBody>
      </p:sp>
      <p:pic>
        <p:nvPicPr>
          <p:cNvPr id="24" name="图片 23" descr="创客海LOGO"/>
          <p:cNvPicPr>
            <a:picLocks noChangeAspect="1"/>
          </p:cNvPicPr>
          <p:nvPr/>
        </p:nvPicPr>
        <p:blipFill>
          <a:blip r:embed="rId3"/>
          <a:stretch>
            <a:fillRect/>
          </a:stretch>
        </p:blipFill>
        <p:spPr>
          <a:xfrm flipH="1">
            <a:off x="8436610" y="250190"/>
            <a:ext cx="370840" cy="370840"/>
          </a:xfrm>
          <a:prstGeom prst="rect">
            <a:avLst/>
          </a:prstGeom>
        </p:spPr>
      </p:pic>
      <p:sp>
        <p:nvSpPr>
          <p:cNvPr id="11" name="文本框 10"/>
          <p:cNvSpPr txBox="1"/>
          <p:nvPr/>
        </p:nvSpPr>
        <p:spPr>
          <a:xfrm>
            <a:off x="7438390" y="6390640"/>
            <a:ext cx="4761865" cy="368300"/>
          </a:xfrm>
          <a:prstGeom prst="rect">
            <a:avLst/>
          </a:prstGeom>
          <a:noFill/>
        </p:spPr>
        <p:txBody>
          <a:bodyPr wrap="square" rtlCol="0">
            <a:spAutoFit/>
          </a:bodyPr>
          <a:lstStyle/>
          <a:p>
            <a:r>
              <a:rPr lang="zh-CN" altLang="en-US" b="1">
                <a:solidFill>
                  <a:srgbClr val="C00000"/>
                </a:solidFill>
                <a:latin typeface="微软雅黑" panose="020B0503020204020204" charset="-122"/>
                <a:ea typeface="微软雅黑" panose="020B0503020204020204" charset="-122"/>
                <a:cs typeface="微软雅黑" panose="020B0503020204020204" charset="-122"/>
              </a:rPr>
              <a:t>创客海</a:t>
            </a:r>
            <a:r>
              <a:rPr lang="en-US" altLang="zh-CN" b="1">
                <a:solidFill>
                  <a:srgbClr val="C00000"/>
                </a:solidFill>
                <a:latin typeface="微软雅黑" panose="020B0503020204020204" charset="-122"/>
                <a:ea typeface="微软雅黑" panose="020B0503020204020204" charset="-122"/>
                <a:cs typeface="微软雅黑" panose="020B0503020204020204" charset="-122"/>
              </a:rPr>
              <a:t>——</a:t>
            </a:r>
            <a:r>
              <a:rPr lang="zh-CN" altLang="en-US" b="1">
                <a:solidFill>
                  <a:srgbClr val="C00000"/>
                </a:solidFill>
                <a:latin typeface="微软雅黑" panose="020B0503020204020204" charset="-122"/>
                <a:ea typeface="微软雅黑" panose="020B0503020204020204" charset="-122"/>
                <a:cs typeface="微软雅黑" panose="020B0503020204020204" charset="-122"/>
              </a:rPr>
              <a:t>新起点</a:t>
            </a:r>
            <a:r>
              <a:rPr lang="en-US" altLang="zh-CN" b="1">
                <a:solidFill>
                  <a:srgbClr val="C00000"/>
                </a:solidFill>
                <a:latin typeface="微软雅黑" panose="020B0503020204020204" charset="-122"/>
                <a:ea typeface="微软雅黑" panose="020B0503020204020204" charset="-122"/>
                <a:cs typeface="微软雅黑" panose="020B0503020204020204" charset="-122"/>
              </a:rPr>
              <a:t>51</a:t>
            </a:r>
            <a:r>
              <a:rPr lang="zh-CN" altLang="en-US" b="1">
                <a:solidFill>
                  <a:srgbClr val="C00000"/>
                </a:solidFill>
                <a:latin typeface="微软雅黑" panose="020B0503020204020204" charset="-122"/>
                <a:ea typeface="微软雅黑" panose="020B0503020204020204" charset="-122"/>
                <a:cs typeface="微软雅黑" panose="020B0503020204020204" charset="-122"/>
              </a:rPr>
              <a:t>单片机入门教学课程</a:t>
            </a:r>
          </a:p>
        </p:txBody>
      </p:sp>
      <p:pic>
        <p:nvPicPr>
          <p:cNvPr id="16" name="图片 15" descr="漫画2"/>
          <p:cNvPicPr>
            <a:picLocks noChangeAspect="1"/>
          </p:cNvPicPr>
          <p:nvPr/>
        </p:nvPicPr>
        <p:blipFill>
          <a:blip r:embed="rId4">
            <a:clrChange>
              <a:clrFrom>
                <a:srgbClr val="EEF1F6">
                  <a:alpha val="100000"/>
                </a:srgbClr>
              </a:clrFrom>
              <a:clrTo>
                <a:srgbClr val="EEF1F6">
                  <a:alpha val="100000"/>
                  <a:alpha val="0"/>
                </a:srgbClr>
              </a:clrTo>
            </a:clrChange>
          </a:blip>
          <a:srcRect l="27083" t="15480" r="23117" b="10280"/>
          <a:stretch>
            <a:fillRect/>
          </a:stretch>
        </p:blipFill>
        <p:spPr>
          <a:xfrm>
            <a:off x="6666865" y="5951855"/>
            <a:ext cx="866140" cy="807085"/>
          </a:xfrm>
          <a:prstGeom prst="rect">
            <a:avLst/>
          </a:prstGeom>
        </p:spPr>
      </p:pic>
      <p:pic>
        <p:nvPicPr>
          <p:cNvPr id="5" name="图片 4">
            <a:extLst>
              <a:ext uri="{FF2B5EF4-FFF2-40B4-BE49-F238E27FC236}">
                <a16:creationId xmlns:a16="http://schemas.microsoft.com/office/drawing/2014/main" id="{1A50AFFA-3239-EDAB-C4F7-9E0B194953BF}"/>
              </a:ext>
            </a:extLst>
          </p:cNvPr>
          <p:cNvPicPr>
            <a:picLocks noChangeAspect="1"/>
          </p:cNvPicPr>
          <p:nvPr/>
        </p:nvPicPr>
        <p:blipFill>
          <a:blip r:embed="rId5"/>
          <a:stretch>
            <a:fillRect/>
          </a:stretch>
        </p:blipFill>
        <p:spPr>
          <a:xfrm>
            <a:off x="1042123" y="2618395"/>
            <a:ext cx="5948556" cy="3333460"/>
          </a:xfrm>
          <a:prstGeom prst="rect">
            <a:avLst/>
          </a:prstGeom>
        </p:spPr>
      </p:pic>
      <p:grpSp>
        <p:nvGrpSpPr>
          <p:cNvPr id="7" name="组合 6">
            <a:extLst>
              <a:ext uri="{FF2B5EF4-FFF2-40B4-BE49-F238E27FC236}">
                <a16:creationId xmlns:a16="http://schemas.microsoft.com/office/drawing/2014/main" id="{03AC7109-65E9-9805-E251-8BF760E26AC1}"/>
              </a:ext>
            </a:extLst>
          </p:cNvPr>
          <p:cNvGrpSpPr/>
          <p:nvPr/>
        </p:nvGrpSpPr>
        <p:grpSpPr>
          <a:xfrm>
            <a:off x="7662863" y="1350273"/>
            <a:ext cx="3895725" cy="4820974"/>
            <a:chOff x="7662863" y="1350273"/>
            <a:chExt cx="3895725" cy="4820974"/>
          </a:xfrm>
        </p:grpSpPr>
        <p:pic>
          <p:nvPicPr>
            <p:cNvPr id="13" name="图片 12">
              <a:extLst>
                <a:ext uri="{FF2B5EF4-FFF2-40B4-BE49-F238E27FC236}">
                  <a16:creationId xmlns:a16="http://schemas.microsoft.com/office/drawing/2014/main" id="{8BB132DF-E900-A68A-B98C-CB5D751117E5}"/>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Lst>
            </a:blip>
            <a:stretch>
              <a:fillRect/>
            </a:stretch>
          </p:blipFill>
          <p:spPr>
            <a:xfrm>
              <a:off x="7662863" y="1811972"/>
              <a:ext cx="3895725" cy="4359275"/>
            </a:xfrm>
            <a:prstGeom prst="rect">
              <a:avLst/>
            </a:prstGeom>
            <a:noFill/>
            <a:ln w="9525">
              <a:noFill/>
            </a:ln>
          </p:spPr>
        </p:pic>
        <p:sp>
          <p:nvSpPr>
            <p:cNvPr id="15" name="文本框 1">
              <a:extLst>
                <a:ext uri="{FF2B5EF4-FFF2-40B4-BE49-F238E27FC236}">
                  <a16:creationId xmlns:a16="http://schemas.microsoft.com/office/drawing/2014/main" id="{847716C6-AA3C-DFF5-DD14-ADF1779BE6A6}"/>
                </a:ext>
              </a:extLst>
            </p:cNvPr>
            <p:cNvSpPr txBox="1"/>
            <p:nvPr/>
          </p:nvSpPr>
          <p:spPr>
            <a:xfrm>
              <a:off x="8556942" y="1350273"/>
              <a:ext cx="2107565" cy="369332"/>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a:lstStyle>
            <a:p>
              <a:r>
                <a:rPr lang="en-US" altLang="zh-CN" dirty="0">
                  <a:solidFill>
                    <a:schemeClr val="accent2">
                      <a:lumMod val="75000"/>
                    </a:schemeClr>
                  </a:solidFill>
                  <a:latin typeface="黑体" panose="02010609060101010101" charset="-122"/>
                  <a:ea typeface="黑体" panose="02010609060101010101" charset="-122"/>
                </a:rPr>
                <a:t>P3</a:t>
              </a:r>
              <a:r>
                <a:rPr lang="zh-CN" altLang="en-US" dirty="0">
                  <a:solidFill>
                    <a:schemeClr val="accent2">
                      <a:lumMod val="75000"/>
                    </a:schemeClr>
                  </a:solidFill>
                  <a:latin typeface="黑体" panose="02010609060101010101" charset="-122"/>
                  <a:ea typeface="黑体" panose="02010609060101010101" charset="-122"/>
                </a:rPr>
                <a:t>口第二功能</a:t>
              </a:r>
            </a:p>
          </p:txBody>
        </p:sp>
      </p:grpSp>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2E9222BD-ACC8-0B9C-937A-EB29FF967D74}"/>
                  </a:ext>
                </a:extLst>
              </p14:cNvPr>
              <p14:cNvContentPartPr/>
              <p14:nvPr/>
            </p14:nvContentPartPr>
            <p14:xfrm>
              <a:off x="3060720" y="1924200"/>
              <a:ext cx="6521760" cy="4057920"/>
            </p14:xfrm>
          </p:contentPart>
        </mc:Choice>
        <mc:Fallback xmlns="">
          <p:pic>
            <p:nvPicPr>
              <p:cNvPr id="8" name="墨迹 7">
                <a:extLst>
                  <a:ext uri="{FF2B5EF4-FFF2-40B4-BE49-F238E27FC236}">
                    <a16:creationId xmlns:a16="http://schemas.microsoft.com/office/drawing/2014/main" id="{2E9222BD-ACC8-0B9C-937A-EB29FF967D74}"/>
                  </a:ext>
                </a:extLst>
              </p:cNvPr>
              <p:cNvPicPr/>
              <p:nvPr/>
            </p:nvPicPr>
            <p:blipFill>
              <a:blip r:embed="rId9"/>
              <a:stretch>
                <a:fillRect/>
              </a:stretch>
            </p:blipFill>
            <p:spPr>
              <a:xfrm>
                <a:off x="3051360" y="1914840"/>
                <a:ext cx="6540480" cy="4076640"/>
              </a:xfrm>
              <a:prstGeom prst="rect">
                <a:avLst/>
              </a:prstGeom>
            </p:spPr>
          </p:pic>
        </mc:Fallback>
      </mc:AlternateContent>
    </p:spTree>
    <p:custDataLst>
      <p:tags r:id="rId1"/>
    </p:custDataLst>
    <p:extLst>
      <p:ext uri="{BB962C8B-B14F-4D97-AF65-F5344CB8AC3E}">
        <p14:creationId xmlns:p14="http://schemas.microsoft.com/office/powerpoint/2010/main" val="283954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748184"/>
            <a:ext cx="12192001" cy="441964"/>
          </a:xfrm>
        </p:spPr>
        <p:txBody>
          <a:bodyPr/>
          <a:lstStyle/>
          <a:p>
            <a:pPr algn="ctr"/>
            <a:r>
              <a:rPr lang="en-US" altLang="zh-CN" dirty="0">
                <a:solidFill>
                  <a:schemeClr val="accent1">
                    <a:lumMod val="50000"/>
                  </a:schemeClr>
                </a:solidFill>
                <a:effectLst>
                  <a:outerShdw blurRad="38100" dist="38100" dir="2700000" algn="tl">
                    <a:srgbClr val="000000">
                      <a:alpha val="43137"/>
                    </a:srgbClr>
                  </a:outerShdw>
                </a:effectLst>
                <a:latin typeface="+mn-lt"/>
              </a:rPr>
              <a:t>2. </a:t>
            </a:r>
            <a:r>
              <a:rPr lang="zh-CN" altLang="en-US" dirty="0">
                <a:solidFill>
                  <a:schemeClr val="accent1">
                    <a:lumMod val="50000"/>
                  </a:schemeClr>
                </a:solidFill>
                <a:effectLst>
                  <a:outerShdw blurRad="38100" dist="38100" dir="2700000" algn="tl">
                    <a:srgbClr val="000000">
                      <a:alpha val="43137"/>
                    </a:srgbClr>
                  </a:outerShdw>
                </a:effectLst>
                <a:latin typeface="+mn-lt"/>
              </a:rPr>
              <a:t>初识电容电阻</a:t>
            </a:r>
          </a:p>
        </p:txBody>
      </p:sp>
      <p:sp>
        <p:nvSpPr>
          <p:cNvPr id="4" name="内容占位符 3"/>
          <p:cNvSpPr>
            <a:spLocks noGrp="1"/>
          </p:cNvSpPr>
          <p:nvPr>
            <p:ph idx="1"/>
          </p:nvPr>
        </p:nvSpPr>
        <p:spPr>
          <a:xfrm>
            <a:off x="1695494" y="1377270"/>
            <a:ext cx="8801012" cy="4213225"/>
          </a:xfrm>
        </p:spPr>
        <p:txBody>
          <a:bodyPr/>
          <a:lstStyle/>
          <a:p>
            <a:pPr marL="0" indent="0">
              <a:buNone/>
            </a:pPr>
            <a:r>
              <a:rPr lang="zh-CN" altLang="en-US" b="1" dirty="0">
                <a:solidFill>
                  <a:schemeClr val="accent3">
                    <a:lumMod val="50000"/>
                  </a:schemeClr>
                </a:solidFill>
                <a:effectLst>
                  <a:outerShdw blurRad="38100" dist="38100" dir="2700000" algn="tl">
                    <a:srgbClr val="000000">
                      <a:alpha val="43137"/>
                    </a:srgbClr>
                  </a:outerShdw>
                </a:effectLst>
                <a:highlight>
                  <a:srgbClr val="FFFF00"/>
                </a:highlight>
                <a:latin typeface="+mn-lt"/>
              </a:rPr>
              <a:t>电阻器</a:t>
            </a:r>
            <a:r>
              <a:rPr lang="zh-CN" altLang="en-US" dirty="0">
                <a:solidFill>
                  <a:schemeClr val="accent3">
                    <a:lumMod val="50000"/>
                  </a:schemeClr>
                </a:solidFill>
                <a:latin typeface="+mn-lt"/>
              </a:rPr>
              <a:t>（</a:t>
            </a:r>
            <a:r>
              <a:rPr lang="en-US" altLang="zh-CN" dirty="0">
                <a:solidFill>
                  <a:schemeClr val="accent3">
                    <a:lumMod val="50000"/>
                  </a:schemeClr>
                </a:solidFill>
                <a:latin typeface="+mn-lt"/>
              </a:rPr>
              <a:t>Resistor</a:t>
            </a:r>
            <a:r>
              <a:rPr lang="zh-CN" altLang="en-US" dirty="0">
                <a:solidFill>
                  <a:schemeClr val="accent3">
                    <a:lumMod val="50000"/>
                  </a:schemeClr>
                </a:solidFill>
                <a:latin typeface="+mn-lt"/>
              </a:rPr>
              <a:t>）缩写为</a:t>
            </a:r>
            <a:r>
              <a:rPr lang="en-US" altLang="zh-CN" dirty="0">
                <a:solidFill>
                  <a:schemeClr val="accent3">
                    <a:lumMod val="50000"/>
                  </a:schemeClr>
                </a:solidFill>
                <a:latin typeface="+mn-lt"/>
              </a:rPr>
              <a:t>R</a:t>
            </a:r>
            <a:r>
              <a:rPr lang="zh-CN" altLang="en-US" dirty="0">
                <a:solidFill>
                  <a:schemeClr val="accent3">
                    <a:lumMod val="50000"/>
                  </a:schemeClr>
                </a:solidFill>
                <a:latin typeface="+mn-lt"/>
              </a:rPr>
              <a:t>，欧姆定律指出电压、电流和电阻三者之间的关系为</a:t>
            </a:r>
            <a:r>
              <a:rPr lang="en-US" altLang="zh-CN" dirty="0">
                <a:solidFill>
                  <a:schemeClr val="accent3">
                    <a:lumMod val="50000"/>
                  </a:schemeClr>
                </a:solidFill>
                <a:latin typeface="+mn-lt"/>
              </a:rPr>
              <a:t>I=U/R</a:t>
            </a:r>
            <a:r>
              <a:rPr lang="zh-CN" altLang="en-US" dirty="0">
                <a:solidFill>
                  <a:schemeClr val="accent3">
                    <a:lumMod val="50000"/>
                  </a:schemeClr>
                </a:solidFill>
                <a:latin typeface="+mn-lt"/>
              </a:rPr>
              <a:t>，从中我们可以看出电阻在电路中是对电流有阻碍作用的一种电子元器件。电阻的基本单位是欧姆，用希腊字母“</a:t>
            </a:r>
            <a:r>
              <a:rPr lang="en-US" altLang="zh-CN" dirty="0">
                <a:solidFill>
                  <a:schemeClr val="accent3">
                    <a:lumMod val="50000"/>
                  </a:schemeClr>
                </a:solidFill>
                <a:latin typeface="+mn-lt"/>
              </a:rPr>
              <a:t>Ω”</a:t>
            </a:r>
            <a:r>
              <a:rPr lang="zh-CN" altLang="en-US" dirty="0">
                <a:solidFill>
                  <a:schemeClr val="accent3">
                    <a:lumMod val="50000"/>
                  </a:schemeClr>
                </a:solidFill>
                <a:latin typeface="+mn-lt"/>
              </a:rPr>
              <a:t>来表示。</a:t>
            </a:r>
            <a:endParaRPr lang="en-US" altLang="zh-CN" dirty="0">
              <a:solidFill>
                <a:schemeClr val="accent3">
                  <a:lumMod val="50000"/>
                </a:schemeClr>
              </a:solidFill>
              <a:latin typeface="+mn-lt"/>
            </a:endParaRPr>
          </a:p>
          <a:p>
            <a:pPr marL="0" indent="0">
              <a:buNone/>
            </a:pPr>
            <a:endParaRPr lang="en-US" altLang="zh-CN" dirty="0">
              <a:solidFill>
                <a:schemeClr val="accent3">
                  <a:lumMod val="50000"/>
                </a:schemeClr>
              </a:solidFill>
              <a:latin typeface="+mn-lt"/>
            </a:endParaRPr>
          </a:p>
          <a:p>
            <a:pPr marL="0" indent="0">
              <a:buNone/>
            </a:pPr>
            <a:endParaRPr lang="en-US" altLang="zh-CN" dirty="0">
              <a:solidFill>
                <a:schemeClr val="accent3">
                  <a:lumMod val="50000"/>
                </a:schemeClr>
              </a:solidFill>
              <a:latin typeface="+mn-lt"/>
            </a:endParaRPr>
          </a:p>
          <a:p>
            <a:pPr marL="0" indent="0">
              <a:buNone/>
            </a:pPr>
            <a:endParaRPr lang="en-US" altLang="zh-CN" dirty="0">
              <a:solidFill>
                <a:schemeClr val="accent3">
                  <a:lumMod val="50000"/>
                </a:schemeClr>
              </a:solidFill>
              <a:latin typeface="+mn-lt"/>
            </a:endParaRPr>
          </a:p>
          <a:p>
            <a:pPr marL="0" indent="0">
              <a:buNone/>
            </a:pPr>
            <a:endParaRPr lang="en-US" altLang="zh-CN" dirty="0">
              <a:solidFill>
                <a:schemeClr val="accent3">
                  <a:lumMod val="50000"/>
                </a:schemeClr>
              </a:solidFill>
              <a:latin typeface="+mn-lt"/>
            </a:endParaRPr>
          </a:p>
          <a:p>
            <a:pPr marL="0" indent="0">
              <a:buNone/>
            </a:pPr>
            <a:endParaRPr lang="en-US" altLang="zh-CN" dirty="0">
              <a:solidFill>
                <a:schemeClr val="accent3">
                  <a:lumMod val="50000"/>
                </a:schemeClr>
              </a:solidFill>
              <a:latin typeface="+mn-lt"/>
            </a:endParaRPr>
          </a:p>
          <a:p>
            <a:pPr marL="0" indent="0">
              <a:buNone/>
            </a:pPr>
            <a:endParaRPr lang="en-US" altLang="zh-CN" dirty="0">
              <a:solidFill>
                <a:schemeClr val="accent3">
                  <a:lumMod val="50000"/>
                </a:schemeClr>
              </a:solidFill>
              <a:latin typeface="+mn-lt"/>
            </a:endParaRPr>
          </a:p>
        </p:txBody>
      </p:sp>
      <p:sp>
        <p:nvSpPr>
          <p:cNvPr id="6" name="文本框 5"/>
          <p:cNvSpPr txBox="1"/>
          <p:nvPr/>
        </p:nvSpPr>
        <p:spPr>
          <a:xfrm>
            <a:off x="75565" y="251460"/>
            <a:ext cx="4733925" cy="398780"/>
          </a:xfrm>
          <a:prstGeom prst="rect">
            <a:avLst/>
          </a:prstGeom>
          <a:noFill/>
        </p:spPr>
        <p:txBody>
          <a:bodyPr wrap="square" rtlCol="0">
            <a:spAutoFit/>
          </a:bodyPr>
          <a:lstStyle/>
          <a:p>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创客海</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r>
              <a:rPr lang="zh-CN" altLang="en-US" sz="2000">
                <a:solidFill>
                  <a:srgbClr val="C00000"/>
                </a:solidFill>
                <a:effectLst>
                  <a:outerShdw blurRad="38100" dist="19050" dir="2700000" algn="tl" rotWithShape="0">
                    <a:schemeClr val="dk1">
                      <a:lumMod val="50000"/>
                      <a:alpha val="40000"/>
                    </a:schemeClr>
                  </a:outerShdw>
                </a:effectLst>
              </a:rPr>
              <a:t>保姆级</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51</a:t>
            </a:r>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单片机教学课程</a:t>
            </a:r>
          </a:p>
        </p:txBody>
      </p:sp>
      <p:sp>
        <p:nvSpPr>
          <p:cNvPr id="12" name="文本框 11"/>
          <p:cNvSpPr txBox="1"/>
          <p:nvPr/>
        </p:nvSpPr>
        <p:spPr>
          <a:xfrm>
            <a:off x="8807450" y="250190"/>
            <a:ext cx="3208655" cy="368300"/>
          </a:xfrm>
          <a:prstGeom prst="rect">
            <a:avLst/>
          </a:prstGeom>
          <a:noFill/>
        </p:spPr>
        <p:txBody>
          <a:bodyPr wrap="square" rtlCol="0">
            <a:spAutoFit/>
          </a:bodyPr>
          <a:lstStyle/>
          <a:p>
            <a:r>
              <a:rPr lang="zh-CN" altLang="en-US">
                <a:solidFill>
                  <a:schemeClr val="tx1">
                    <a:lumMod val="65000"/>
                    <a:lumOff val="35000"/>
                  </a:schemeClr>
                </a:solidFill>
              </a:rPr>
              <a:t>创客海</a:t>
            </a:r>
            <a:r>
              <a:rPr lang="en-US" altLang="zh-CN">
                <a:solidFill>
                  <a:schemeClr val="tx1">
                    <a:lumMod val="65000"/>
                    <a:lumOff val="35000"/>
                  </a:schemeClr>
                </a:solidFill>
              </a:rPr>
              <a:t>QQ</a:t>
            </a:r>
            <a:r>
              <a:rPr lang="zh-CN" altLang="en-US">
                <a:solidFill>
                  <a:schemeClr val="tx1">
                    <a:lumMod val="65000"/>
                    <a:lumOff val="35000"/>
                  </a:schemeClr>
                </a:solidFill>
              </a:rPr>
              <a:t>群：</a:t>
            </a:r>
            <a:r>
              <a:rPr lang="en-US" altLang="zh-CN">
                <a:gradFill>
                  <a:gsLst>
                    <a:gs pos="0">
                      <a:srgbClr val="FE4444"/>
                    </a:gs>
                    <a:gs pos="100000">
                      <a:srgbClr val="832B2B"/>
                    </a:gs>
                  </a:gsLst>
                  <a:lin scaled="0"/>
                </a:gradFill>
              </a:rPr>
              <a:t>687775636</a:t>
            </a:r>
          </a:p>
        </p:txBody>
      </p:sp>
      <p:pic>
        <p:nvPicPr>
          <p:cNvPr id="24" name="图片 23" descr="创客海LOGO"/>
          <p:cNvPicPr>
            <a:picLocks noChangeAspect="1"/>
          </p:cNvPicPr>
          <p:nvPr/>
        </p:nvPicPr>
        <p:blipFill>
          <a:blip r:embed="rId3"/>
          <a:stretch>
            <a:fillRect/>
          </a:stretch>
        </p:blipFill>
        <p:spPr>
          <a:xfrm flipH="1">
            <a:off x="8436610" y="250190"/>
            <a:ext cx="370840" cy="370840"/>
          </a:xfrm>
          <a:prstGeom prst="rect">
            <a:avLst/>
          </a:prstGeom>
        </p:spPr>
      </p:pic>
      <p:sp>
        <p:nvSpPr>
          <p:cNvPr id="11" name="文本框 10"/>
          <p:cNvSpPr txBox="1"/>
          <p:nvPr/>
        </p:nvSpPr>
        <p:spPr>
          <a:xfrm>
            <a:off x="7438390" y="6390640"/>
            <a:ext cx="4761865" cy="368300"/>
          </a:xfrm>
          <a:prstGeom prst="rect">
            <a:avLst/>
          </a:prstGeom>
          <a:noFill/>
        </p:spPr>
        <p:txBody>
          <a:bodyPr wrap="square" rtlCol="0">
            <a:spAutoFit/>
          </a:bodyPr>
          <a:lstStyle/>
          <a:p>
            <a:r>
              <a:rPr lang="zh-CN" altLang="en-US" b="1">
                <a:solidFill>
                  <a:srgbClr val="C00000"/>
                </a:solidFill>
                <a:latin typeface="微软雅黑" panose="020B0503020204020204" charset="-122"/>
                <a:ea typeface="微软雅黑" panose="020B0503020204020204" charset="-122"/>
                <a:cs typeface="微软雅黑" panose="020B0503020204020204" charset="-122"/>
              </a:rPr>
              <a:t>创客海</a:t>
            </a:r>
            <a:r>
              <a:rPr lang="en-US" altLang="zh-CN" b="1">
                <a:solidFill>
                  <a:srgbClr val="C00000"/>
                </a:solidFill>
                <a:latin typeface="微软雅黑" panose="020B0503020204020204" charset="-122"/>
                <a:ea typeface="微软雅黑" panose="020B0503020204020204" charset="-122"/>
                <a:cs typeface="微软雅黑" panose="020B0503020204020204" charset="-122"/>
              </a:rPr>
              <a:t>——</a:t>
            </a:r>
            <a:r>
              <a:rPr lang="zh-CN" altLang="en-US" b="1">
                <a:solidFill>
                  <a:srgbClr val="C00000"/>
                </a:solidFill>
                <a:latin typeface="微软雅黑" panose="020B0503020204020204" charset="-122"/>
                <a:ea typeface="微软雅黑" panose="020B0503020204020204" charset="-122"/>
                <a:cs typeface="微软雅黑" panose="020B0503020204020204" charset="-122"/>
              </a:rPr>
              <a:t>新起点</a:t>
            </a:r>
            <a:r>
              <a:rPr lang="en-US" altLang="zh-CN" b="1">
                <a:solidFill>
                  <a:srgbClr val="C00000"/>
                </a:solidFill>
                <a:latin typeface="微软雅黑" panose="020B0503020204020204" charset="-122"/>
                <a:ea typeface="微软雅黑" panose="020B0503020204020204" charset="-122"/>
                <a:cs typeface="微软雅黑" panose="020B0503020204020204" charset="-122"/>
              </a:rPr>
              <a:t>51</a:t>
            </a:r>
            <a:r>
              <a:rPr lang="zh-CN" altLang="en-US" b="1">
                <a:solidFill>
                  <a:srgbClr val="C00000"/>
                </a:solidFill>
                <a:latin typeface="微软雅黑" panose="020B0503020204020204" charset="-122"/>
                <a:ea typeface="微软雅黑" panose="020B0503020204020204" charset="-122"/>
                <a:cs typeface="微软雅黑" panose="020B0503020204020204" charset="-122"/>
              </a:rPr>
              <a:t>单片机入门教学课程</a:t>
            </a:r>
          </a:p>
        </p:txBody>
      </p:sp>
      <p:pic>
        <p:nvPicPr>
          <p:cNvPr id="16" name="图片 15" descr="漫画2"/>
          <p:cNvPicPr>
            <a:picLocks noChangeAspect="1"/>
          </p:cNvPicPr>
          <p:nvPr/>
        </p:nvPicPr>
        <p:blipFill>
          <a:blip r:embed="rId4">
            <a:clrChange>
              <a:clrFrom>
                <a:srgbClr val="EEF1F6">
                  <a:alpha val="100000"/>
                </a:srgbClr>
              </a:clrFrom>
              <a:clrTo>
                <a:srgbClr val="EEF1F6">
                  <a:alpha val="100000"/>
                  <a:alpha val="0"/>
                </a:srgbClr>
              </a:clrTo>
            </a:clrChange>
          </a:blip>
          <a:srcRect l="27083" t="15480" r="23117" b="10280"/>
          <a:stretch>
            <a:fillRect/>
          </a:stretch>
        </p:blipFill>
        <p:spPr>
          <a:xfrm>
            <a:off x="6666865" y="5951855"/>
            <a:ext cx="866140" cy="807085"/>
          </a:xfrm>
          <a:prstGeom prst="rect">
            <a:avLst/>
          </a:prstGeom>
        </p:spPr>
      </p:pic>
      <p:pic>
        <p:nvPicPr>
          <p:cNvPr id="9" name="图片 8">
            <a:extLst>
              <a:ext uri="{FF2B5EF4-FFF2-40B4-BE49-F238E27FC236}">
                <a16:creationId xmlns:a16="http://schemas.microsoft.com/office/drawing/2014/main" id="{E6ABF769-79E0-842A-FA8A-6FFDD677660E}"/>
              </a:ext>
            </a:extLst>
          </p:cNvPr>
          <p:cNvPicPr>
            <a:picLocks noChangeAspect="1"/>
          </p:cNvPicPr>
          <p:nvPr/>
        </p:nvPicPr>
        <p:blipFill>
          <a:blip r:embed="rId5"/>
          <a:stretch>
            <a:fillRect/>
          </a:stretch>
        </p:blipFill>
        <p:spPr>
          <a:xfrm>
            <a:off x="428624" y="2482692"/>
            <a:ext cx="2669715" cy="2307568"/>
          </a:xfrm>
          <a:prstGeom prst="rect">
            <a:avLst/>
          </a:prstGeom>
          <a:noFill/>
          <a:ln w="9525">
            <a:noFill/>
          </a:ln>
        </p:spPr>
      </p:pic>
      <p:pic>
        <p:nvPicPr>
          <p:cNvPr id="10" name="图片 9">
            <a:extLst>
              <a:ext uri="{FF2B5EF4-FFF2-40B4-BE49-F238E27FC236}">
                <a16:creationId xmlns:a16="http://schemas.microsoft.com/office/drawing/2014/main" id="{2DA4F073-6177-3FC4-7C69-F49ADAC68C9C}"/>
              </a:ext>
            </a:extLst>
          </p:cNvPr>
          <p:cNvPicPr>
            <a:picLocks noChangeAspect="1"/>
          </p:cNvPicPr>
          <p:nvPr/>
        </p:nvPicPr>
        <p:blipFill>
          <a:blip r:embed="rId6"/>
          <a:stretch>
            <a:fillRect/>
          </a:stretch>
        </p:blipFill>
        <p:spPr>
          <a:xfrm>
            <a:off x="3260724" y="2484279"/>
            <a:ext cx="2078607" cy="2306071"/>
          </a:xfrm>
          <a:prstGeom prst="rect">
            <a:avLst/>
          </a:prstGeom>
          <a:noFill/>
          <a:ln w="9525">
            <a:noFill/>
          </a:ln>
        </p:spPr>
      </p:pic>
      <p:pic>
        <p:nvPicPr>
          <p:cNvPr id="13" name="图片 12">
            <a:extLst>
              <a:ext uri="{FF2B5EF4-FFF2-40B4-BE49-F238E27FC236}">
                <a16:creationId xmlns:a16="http://schemas.microsoft.com/office/drawing/2014/main" id="{3BA00B3C-F1C5-EE33-E377-D0FAA07A48BD}"/>
              </a:ext>
            </a:extLst>
          </p:cNvPr>
          <p:cNvPicPr>
            <a:picLocks noChangeAspect="1"/>
          </p:cNvPicPr>
          <p:nvPr/>
        </p:nvPicPr>
        <p:blipFill>
          <a:blip r:embed="rId7"/>
          <a:stretch>
            <a:fillRect/>
          </a:stretch>
        </p:blipFill>
        <p:spPr>
          <a:xfrm>
            <a:off x="5465762" y="2484279"/>
            <a:ext cx="3239873" cy="2306071"/>
          </a:xfrm>
          <a:prstGeom prst="rect">
            <a:avLst/>
          </a:prstGeom>
          <a:noFill/>
          <a:ln w="9525">
            <a:noFill/>
          </a:ln>
        </p:spPr>
      </p:pic>
      <p:pic>
        <p:nvPicPr>
          <p:cNvPr id="14" name="图片 13">
            <a:extLst>
              <a:ext uri="{FF2B5EF4-FFF2-40B4-BE49-F238E27FC236}">
                <a16:creationId xmlns:a16="http://schemas.microsoft.com/office/drawing/2014/main" id="{1EE6E673-AD68-E203-F0E2-0DE75F9CB69C}"/>
              </a:ext>
            </a:extLst>
          </p:cNvPr>
          <p:cNvPicPr>
            <a:picLocks noChangeAspect="1"/>
          </p:cNvPicPr>
          <p:nvPr/>
        </p:nvPicPr>
        <p:blipFill>
          <a:blip r:embed="rId8"/>
          <a:stretch>
            <a:fillRect/>
          </a:stretch>
        </p:blipFill>
        <p:spPr>
          <a:xfrm>
            <a:off x="8902700" y="2484279"/>
            <a:ext cx="3079750" cy="2316547"/>
          </a:xfrm>
          <a:prstGeom prst="rect">
            <a:avLst/>
          </a:prstGeom>
          <a:noFill/>
          <a:ln w="9525">
            <a:noFill/>
          </a:ln>
        </p:spPr>
      </p:pic>
      <mc:AlternateContent xmlns:mc="http://schemas.openxmlformats.org/markup-compatibility/2006" xmlns:p14="http://schemas.microsoft.com/office/powerpoint/2010/main">
        <mc:Choice Requires="p14">
          <p:contentPart p14:bwMode="auto" r:id="rId9">
            <p14:nvContentPartPr>
              <p14:cNvPr id="2" name="墨迹 1">
                <a:extLst>
                  <a:ext uri="{FF2B5EF4-FFF2-40B4-BE49-F238E27FC236}">
                    <a16:creationId xmlns:a16="http://schemas.microsoft.com/office/drawing/2014/main" id="{652DD96E-FB45-7842-F04C-56560A5DE643}"/>
                  </a:ext>
                </a:extLst>
              </p14:cNvPr>
              <p14:cNvContentPartPr/>
              <p14:nvPr/>
            </p14:nvContentPartPr>
            <p14:xfrm>
              <a:off x="6369120" y="2000160"/>
              <a:ext cx="1238400" cy="483120"/>
            </p14:xfrm>
          </p:contentPart>
        </mc:Choice>
        <mc:Fallback xmlns="">
          <p:pic>
            <p:nvPicPr>
              <p:cNvPr id="2" name="墨迹 1">
                <a:extLst>
                  <a:ext uri="{FF2B5EF4-FFF2-40B4-BE49-F238E27FC236}">
                    <a16:creationId xmlns:a16="http://schemas.microsoft.com/office/drawing/2014/main" id="{652DD96E-FB45-7842-F04C-56560A5DE643}"/>
                  </a:ext>
                </a:extLst>
              </p:cNvPr>
              <p:cNvPicPr/>
              <p:nvPr/>
            </p:nvPicPr>
            <p:blipFill>
              <a:blip r:embed="rId10"/>
              <a:stretch>
                <a:fillRect/>
              </a:stretch>
            </p:blipFill>
            <p:spPr>
              <a:xfrm>
                <a:off x="6359760" y="1990800"/>
                <a:ext cx="1257120" cy="501840"/>
              </a:xfrm>
              <a:prstGeom prst="rect">
                <a:avLst/>
              </a:prstGeom>
            </p:spPr>
          </p:pic>
        </mc:Fallback>
      </mc:AlternateContent>
    </p:spTree>
    <p:custDataLst>
      <p:tags r:id="rId1"/>
    </p:custDataLst>
    <p:extLst>
      <p:ext uri="{BB962C8B-B14F-4D97-AF65-F5344CB8AC3E}">
        <p14:creationId xmlns:p14="http://schemas.microsoft.com/office/powerpoint/2010/main" val="3120089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748184"/>
            <a:ext cx="12192001" cy="441964"/>
          </a:xfrm>
        </p:spPr>
        <p:txBody>
          <a:bodyPr/>
          <a:lstStyle/>
          <a:p>
            <a:pPr algn="ctr"/>
            <a:r>
              <a:rPr lang="en-US" altLang="zh-CN" dirty="0">
                <a:solidFill>
                  <a:schemeClr val="accent1">
                    <a:lumMod val="50000"/>
                  </a:schemeClr>
                </a:solidFill>
                <a:effectLst>
                  <a:outerShdw blurRad="38100" dist="38100" dir="2700000" algn="tl">
                    <a:srgbClr val="000000">
                      <a:alpha val="43137"/>
                    </a:srgbClr>
                  </a:outerShdw>
                </a:effectLst>
                <a:latin typeface="+mn-lt"/>
              </a:rPr>
              <a:t>2. </a:t>
            </a:r>
            <a:r>
              <a:rPr lang="zh-CN" altLang="en-US" dirty="0">
                <a:solidFill>
                  <a:schemeClr val="accent1">
                    <a:lumMod val="50000"/>
                  </a:schemeClr>
                </a:solidFill>
                <a:effectLst>
                  <a:outerShdw blurRad="38100" dist="38100" dir="2700000" algn="tl">
                    <a:srgbClr val="000000">
                      <a:alpha val="43137"/>
                    </a:srgbClr>
                  </a:outerShdw>
                </a:effectLst>
                <a:latin typeface="+mn-lt"/>
              </a:rPr>
              <a:t>初识电容电阻</a:t>
            </a:r>
          </a:p>
        </p:txBody>
      </p:sp>
      <p:sp>
        <p:nvSpPr>
          <p:cNvPr id="4" name="内容占位符 3"/>
          <p:cNvSpPr>
            <a:spLocks noGrp="1"/>
          </p:cNvSpPr>
          <p:nvPr>
            <p:ph idx="1"/>
          </p:nvPr>
        </p:nvSpPr>
        <p:spPr>
          <a:xfrm>
            <a:off x="1695494" y="1288092"/>
            <a:ext cx="8801012" cy="4213225"/>
          </a:xfrm>
        </p:spPr>
        <p:txBody>
          <a:bodyPr/>
          <a:lstStyle/>
          <a:p>
            <a:pPr marL="0" indent="0">
              <a:buNone/>
            </a:pPr>
            <a:r>
              <a:rPr lang="zh-CN" altLang="en-US" b="1" dirty="0">
                <a:solidFill>
                  <a:schemeClr val="accent3">
                    <a:lumMod val="50000"/>
                  </a:schemeClr>
                </a:solidFill>
                <a:effectLst>
                  <a:outerShdw blurRad="38100" dist="38100" dir="2700000" algn="tl">
                    <a:srgbClr val="000000">
                      <a:alpha val="43137"/>
                    </a:srgbClr>
                  </a:outerShdw>
                </a:effectLst>
                <a:highlight>
                  <a:srgbClr val="FFFF00"/>
                </a:highlight>
                <a:latin typeface="+mn-lt"/>
              </a:rPr>
              <a:t>电容器</a:t>
            </a:r>
            <a:r>
              <a:rPr lang="zh-CN" altLang="en-US" dirty="0">
                <a:solidFill>
                  <a:schemeClr val="accent3">
                    <a:lumMod val="50000"/>
                  </a:schemeClr>
                </a:solidFill>
                <a:latin typeface="+mn-lt"/>
              </a:rPr>
              <a:t>（</a:t>
            </a:r>
            <a:r>
              <a:rPr lang="en-US" altLang="zh-CN" dirty="0">
                <a:solidFill>
                  <a:schemeClr val="accent3">
                    <a:lumMod val="50000"/>
                  </a:schemeClr>
                </a:solidFill>
                <a:latin typeface="+mn-lt"/>
              </a:rPr>
              <a:t>Capacitor</a:t>
            </a:r>
            <a:r>
              <a:rPr lang="zh-CN" altLang="en-US" dirty="0">
                <a:solidFill>
                  <a:schemeClr val="accent3">
                    <a:lumMod val="50000"/>
                  </a:schemeClr>
                </a:solidFill>
                <a:latin typeface="+mn-lt"/>
              </a:rPr>
              <a:t>）缩写为</a:t>
            </a:r>
            <a:r>
              <a:rPr lang="en-US" altLang="zh-CN" dirty="0">
                <a:solidFill>
                  <a:schemeClr val="accent3">
                    <a:lumMod val="50000"/>
                  </a:schemeClr>
                </a:solidFill>
                <a:latin typeface="+mn-lt"/>
              </a:rPr>
              <a:t>C</a:t>
            </a:r>
            <a:r>
              <a:rPr lang="zh-CN" altLang="en-US" dirty="0">
                <a:solidFill>
                  <a:schemeClr val="accent3">
                    <a:lumMod val="50000"/>
                  </a:schemeClr>
                </a:solidFill>
                <a:latin typeface="+mn-lt"/>
              </a:rPr>
              <a:t>，顾名思义，是‘装电的容器’，是一种容纳电荷的器件。电容器单位为</a:t>
            </a:r>
            <a:r>
              <a:rPr lang="en-US" altLang="zh-CN" dirty="0">
                <a:solidFill>
                  <a:schemeClr val="accent3">
                    <a:lumMod val="50000"/>
                  </a:schemeClr>
                </a:solidFill>
                <a:latin typeface="+mn-lt"/>
              </a:rPr>
              <a:t>F</a:t>
            </a:r>
            <a:r>
              <a:rPr lang="zh-CN" altLang="en-US" dirty="0">
                <a:solidFill>
                  <a:schemeClr val="accent3">
                    <a:lumMod val="50000"/>
                  </a:schemeClr>
                </a:solidFill>
                <a:latin typeface="+mn-lt"/>
              </a:rPr>
              <a:t>（法拉）。</a:t>
            </a:r>
          </a:p>
          <a:p>
            <a:pPr marL="0" indent="0">
              <a:buNone/>
            </a:pPr>
            <a:r>
              <a:rPr lang="zh-CN" altLang="en-US" dirty="0">
                <a:solidFill>
                  <a:schemeClr val="accent3">
                    <a:lumMod val="50000"/>
                  </a:schemeClr>
                </a:solidFill>
                <a:latin typeface="+mn-lt"/>
              </a:rPr>
              <a:t>电容器常见单位换算：</a:t>
            </a:r>
          </a:p>
          <a:p>
            <a:pPr marL="0" indent="0">
              <a:buNone/>
            </a:pPr>
            <a:r>
              <a:rPr lang="en-US" altLang="zh-CN" dirty="0">
                <a:solidFill>
                  <a:schemeClr val="accent3">
                    <a:lumMod val="50000"/>
                  </a:schemeClr>
                </a:solidFill>
                <a:latin typeface="+mn-lt"/>
              </a:rPr>
              <a:t>1F</a:t>
            </a:r>
            <a:r>
              <a:rPr lang="zh-CN" altLang="en-US" dirty="0">
                <a:solidFill>
                  <a:schemeClr val="accent3">
                    <a:lumMod val="50000"/>
                  </a:schemeClr>
                </a:solidFill>
                <a:latin typeface="+mn-lt"/>
              </a:rPr>
              <a:t>（法拉）	 </a:t>
            </a:r>
            <a:r>
              <a:rPr lang="en-US" altLang="zh-CN" dirty="0">
                <a:solidFill>
                  <a:schemeClr val="accent3">
                    <a:lumMod val="50000"/>
                  </a:schemeClr>
                </a:solidFill>
                <a:latin typeface="+mn-lt"/>
              </a:rPr>
              <a:t>= 1000000μF</a:t>
            </a:r>
            <a:r>
              <a:rPr lang="zh-CN" altLang="en-US" dirty="0">
                <a:solidFill>
                  <a:schemeClr val="accent3">
                    <a:lumMod val="50000"/>
                  </a:schemeClr>
                </a:solidFill>
                <a:latin typeface="+mn-lt"/>
              </a:rPr>
              <a:t>（微法）</a:t>
            </a:r>
          </a:p>
          <a:p>
            <a:pPr marL="0" indent="0">
              <a:buNone/>
            </a:pPr>
            <a:r>
              <a:rPr lang="en-US" altLang="zh-CN" dirty="0">
                <a:solidFill>
                  <a:schemeClr val="accent3">
                    <a:lumMod val="50000"/>
                  </a:schemeClr>
                </a:solidFill>
                <a:latin typeface="+mn-lt"/>
              </a:rPr>
              <a:t>1μF</a:t>
            </a:r>
            <a:r>
              <a:rPr lang="zh-CN" altLang="en-US" dirty="0">
                <a:solidFill>
                  <a:schemeClr val="accent3">
                    <a:lumMod val="50000"/>
                  </a:schemeClr>
                </a:solidFill>
                <a:latin typeface="+mn-lt"/>
              </a:rPr>
              <a:t>（微法）</a:t>
            </a:r>
            <a:r>
              <a:rPr lang="en-US" altLang="zh-CN" dirty="0">
                <a:solidFill>
                  <a:schemeClr val="accent3">
                    <a:lumMod val="50000"/>
                  </a:schemeClr>
                </a:solidFill>
                <a:latin typeface="+mn-lt"/>
              </a:rPr>
              <a:t>= 1000nF</a:t>
            </a:r>
            <a:r>
              <a:rPr lang="zh-CN" altLang="en-US" dirty="0">
                <a:solidFill>
                  <a:schemeClr val="accent3">
                    <a:lumMod val="50000"/>
                  </a:schemeClr>
                </a:solidFill>
                <a:latin typeface="+mn-lt"/>
              </a:rPr>
              <a:t>（纳法）</a:t>
            </a:r>
          </a:p>
          <a:p>
            <a:pPr marL="0" indent="0">
              <a:buNone/>
            </a:pPr>
            <a:r>
              <a:rPr lang="en-US" altLang="zh-CN" dirty="0">
                <a:solidFill>
                  <a:schemeClr val="accent3">
                    <a:lumMod val="50000"/>
                  </a:schemeClr>
                </a:solidFill>
                <a:latin typeface="+mn-lt"/>
              </a:rPr>
              <a:t>1nF</a:t>
            </a:r>
            <a:r>
              <a:rPr lang="zh-CN" altLang="en-US" dirty="0">
                <a:solidFill>
                  <a:schemeClr val="accent3">
                    <a:lumMod val="50000"/>
                  </a:schemeClr>
                </a:solidFill>
                <a:latin typeface="+mn-lt"/>
              </a:rPr>
              <a:t>（纳法） </a:t>
            </a:r>
            <a:r>
              <a:rPr lang="en-US" altLang="zh-CN" dirty="0">
                <a:solidFill>
                  <a:schemeClr val="accent3">
                    <a:lumMod val="50000"/>
                  </a:schemeClr>
                </a:solidFill>
                <a:latin typeface="+mn-lt"/>
              </a:rPr>
              <a:t>= 1000pF</a:t>
            </a:r>
            <a:r>
              <a:rPr lang="zh-CN" altLang="en-US" dirty="0">
                <a:solidFill>
                  <a:schemeClr val="accent3">
                    <a:lumMod val="50000"/>
                  </a:schemeClr>
                </a:solidFill>
                <a:latin typeface="+mn-lt"/>
              </a:rPr>
              <a:t>（皮法）</a:t>
            </a:r>
          </a:p>
          <a:p>
            <a:pPr marL="0" indent="0">
              <a:buNone/>
            </a:pPr>
            <a:r>
              <a:rPr lang="zh-CN" altLang="en-US" dirty="0">
                <a:solidFill>
                  <a:schemeClr val="accent3">
                    <a:lumMod val="50000"/>
                  </a:schemeClr>
                </a:solidFill>
                <a:latin typeface="+mn-lt"/>
              </a:rPr>
              <a:t>电容的作用：储能，滤波，通交流隔直流，旁路，耦合，补偿，充放电等</a:t>
            </a:r>
          </a:p>
          <a:p>
            <a:pPr marL="0" indent="0">
              <a:buNone/>
            </a:pPr>
            <a:endParaRPr lang="en-US" altLang="zh-CN" dirty="0">
              <a:solidFill>
                <a:schemeClr val="accent3">
                  <a:lumMod val="50000"/>
                </a:schemeClr>
              </a:solidFill>
              <a:latin typeface="+mn-lt"/>
            </a:endParaRPr>
          </a:p>
          <a:p>
            <a:pPr marL="0" indent="0">
              <a:buNone/>
            </a:pPr>
            <a:endParaRPr lang="en-US" altLang="zh-CN" dirty="0">
              <a:solidFill>
                <a:schemeClr val="accent3">
                  <a:lumMod val="50000"/>
                </a:schemeClr>
              </a:solidFill>
              <a:latin typeface="+mn-lt"/>
            </a:endParaRPr>
          </a:p>
          <a:p>
            <a:pPr marL="0" indent="0">
              <a:buNone/>
            </a:pPr>
            <a:endParaRPr lang="en-US" altLang="zh-CN" dirty="0">
              <a:solidFill>
                <a:schemeClr val="accent3">
                  <a:lumMod val="50000"/>
                </a:schemeClr>
              </a:solidFill>
              <a:latin typeface="+mn-lt"/>
            </a:endParaRPr>
          </a:p>
          <a:p>
            <a:pPr marL="0" indent="0">
              <a:buNone/>
            </a:pPr>
            <a:endParaRPr lang="en-US" altLang="zh-CN" dirty="0">
              <a:solidFill>
                <a:schemeClr val="accent3">
                  <a:lumMod val="50000"/>
                </a:schemeClr>
              </a:solidFill>
              <a:latin typeface="+mn-lt"/>
            </a:endParaRPr>
          </a:p>
          <a:p>
            <a:pPr marL="0" indent="0">
              <a:buNone/>
            </a:pPr>
            <a:endParaRPr lang="en-US" altLang="zh-CN" dirty="0">
              <a:solidFill>
                <a:schemeClr val="accent3">
                  <a:lumMod val="50000"/>
                </a:schemeClr>
              </a:solidFill>
              <a:latin typeface="+mn-lt"/>
            </a:endParaRPr>
          </a:p>
          <a:p>
            <a:pPr marL="0" indent="0">
              <a:buNone/>
            </a:pPr>
            <a:endParaRPr lang="en-US" altLang="zh-CN" dirty="0">
              <a:solidFill>
                <a:schemeClr val="accent3">
                  <a:lumMod val="50000"/>
                </a:schemeClr>
              </a:solidFill>
              <a:latin typeface="+mn-lt"/>
            </a:endParaRPr>
          </a:p>
        </p:txBody>
      </p:sp>
      <p:sp>
        <p:nvSpPr>
          <p:cNvPr id="6" name="文本框 5"/>
          <p:cNvSpPr txBox="1"/>
          <p:nvPr/>
        </p:nvSpPr>
        <p:spPr>
          <a:xfrm>
            <a:off x="75565" y="251460"/>
            <a:ext cx="4733925" cy="398780"/>
          </a:xfrm>
          <a:prstGeom prst="rect">
            <a:avLst/>
          </a:prstGeom>
          <a:noFill/>
        </p:spPr>
        <p:txBody>
          <a:bodyPr wrap="square" rtlCol="0">
            <a:spAutoFit/>
          </a:bodyPr>
          <a:lstStyle/>
          <a:p>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创客海</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r>
              <a:rPr lang="zh-CN" altLang="en-US" sz="2000">
                <a:solidFill>
                  <a:srgbClr val="C00000"/>
                </a:solidFill>
                <a:effectLst>
                  <a:outerShdw blurRad="38100" dist="19050" dir="2700000" algn="tl" rotWithShape="0">
                    <a:schemeClr val="dk1">
                      <a:lumMod val="50000"/>
                      <a:alpha val="40000"/>
                    </a:schemeClr>
                  </a:outerShdw>
                </a:effectLst>
              </a:rPr>
              <a:t>保姆级</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51</a:t>
            </a:r>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单片机教学课程</a:t>
            </a:r>
          </a:p>
        </p:txBody>
      </p:sp>
      <p:sp>
        <p:nvSpPr>
          <p:cNvPr id="12" name="文本框 11"/>
          <p:cNvSpPr txBox="1"/>
          <p:nvPr/>
        </p:nvSpPr>
        <p:spPr>
          <a:xfrm>
            <a:off x="8807450" y="250190"/>
            <a:ext cx="3208655" cy="368300"/>
          </a:xfrm>
          <a:prstGeom prst="rect">
            <a:avLst/>
          </a:prstGeom>
          <a:noFill/>
        </p:spPr>
        <p:txBody>
          <a:bodyPr wrap="square" rtlCol="0">
            <a:spAutoFit/>
          </a:bodyPr>
          <a:lstStyle/>
          <a:p>
            <a:r>
              <a:rPr lang="zh-CN" altLang="en-US">
                <a:solidFill>
                  <a:schemeClr val="tx1">
                    <a:lumMod val="65000"/>
                    <a:lumOff val="35000"/>
                  </a:schemeClr>
                </a:solidFill>
              </a:rPr>
              <a:t>创客海</a:t>
            </a:r>
            <a:r>
              <a:rPr lang="en-US" altLang="zh-CN">
                <a:solidFill>
                  <a:schemeClr val="tx1">
                    <a:lumMod val="65000"/>
                    <a:lumOff val="35000"/>
                  </a:schemeClr>
                </a:solidFill>
              </a:rPr>
              <a:t>QQ</a:t>
            </a:r>
            <a:r>
              <a:rPr lang="zh-CN" altLang="en-US">
                <a:solidFill>
                  <a:schemeClr val="tx1">
                    <a:lumMod val="65000"/>
                    <a:lumOff val="35000"/>
                  </a:schemeClr>
                </a:solidFill>
              </a:rPr>
              <a:t>群：</a:t>
            </a:r>
            <a:r>
              <a:rPr lang="en-US" altLang="zh-CN">
                <a:gradFill>
                  <a:gsLst>
                    <a:gs pos="0">
                      <a:srgbClr val="FE4444"/>
                    </a:gs>
                    <a:gs pos="100000">
                      <a:srgbClr val="832B2B"/>
                    </a:gs>
                  </a:gsLst>
                  <a:lin scaled="0"/>
                </a:gradFill>
              </a:rPr>
              <a:t>687775636</a:t>
            </a:r>
          </a:p>
        </p:txBody>
      </p:sp>
      <p:pic>
        <p:nvPicPr>
          <p:cNvPr id="24" name="图片 23" descr="创客海LOGO"/>
          <p:cNvPicPr>
            <a:picLocks noChangeAspect="1"/>
          </p:cNvPicPr>
          <p:nvPr/>
        </p:nvPicPr>
        <p:blipFill>
          <a:blip r:embed="rId3"/>
          <a:stretch>
            <a:fillRect/>
          </a:stretch>
        </p:blipFill>
        <p:spPr>
          <a:xfrm flipH="1">
            <a:off x="8436610" y="250190"/>
            <a:ext cx="370840" cy="370840"/>
          </a:xfrm>
          <a:prstGeom prst="rect">
            <a:avLst/>
          </a:prstGeom>
        </p:spPr>
      </p:pic>
      <p:sp>
        <p:nvSpPr>
          <p:cNvPr id="11" name="文本框 10"/>
          <p:cNvSpPr txBox="1"/>
          <p:nvPr/>
        </p:nvSpPr>
        <p:spPr>
          <a:xfrm>
            <a:off x="7438390" y="6390640"/>
            <a:ext cx="4761865" cy="368300"/>
          </a:xfrm>
          <a:prstGeom prst="rect">
            <a:avLst/>
          </a:prstGeom>
          <a:noFill/>
        </p:spPr>
        <p:txBody>
          <a:bodyPr wrap="square" rtlCol="0">
            <a:spAutoFit/>
          </a:bodyPr>
          <a:lstStyle/>
          <a:p>
            <a:r>
              <a:rPr lang="zh-CN" altLang="en-US" b="1">
                <a:solidFill>
                  <a:srgbClr val="C00000"/>
                </a:solidFill>
                <a:latin typeface="微软雅黑" panose="020B0503020204020204" charset="-122"/>
                <a:ea typeface="微软雅黑" panose="020B0503020204020204" charset="-122"/>
                <a:cs typeface="微软雅黑" panose="020B0503020204020204" charset="-122"/>
              </a:rPr>
              <a:t>创客海</a:t>
            </a:r>
            <a:r>
              <a:rPr lang="en-US" altLang="zh-CN" b="1">
                <a:solidFill>
                  <a:srgbClr val="C00000"/>
                </a:solidFill>
                <a:latin typeface="微软雅黑" panose="020B0503020204020204" charset="-122"/>
                <a:ea typeface="微软雅黑" panose="020B0503020204020204" charset="-122"/>
                <a:cs typeface="微软雅黑" panose="020B0503020204020204" charset="-122"/>
              </a:rPr>
              <a:t>——</a:t>
            </a:r>
            <a:r>
              <a:rPr lang="zh-CN" altLang="en-US" b="1">
                <a:solidFill>
                  <a:srgbClr val="C00000"/>
                </a:solidFill>
                <a:latin typeface="微软雅黑" panose="020B0503020204020204" charset="-122"/>
                <a:ea typeface="微软雅黑" panose="020B0503020204020204" charset="-122"/>
                <a:cs typeface="微软雅黑" panose="020B0503020204020204" charset="-122"/>
              </a:rPr>
              <a:t>新起点</a:t>
            </a:r>
            <a:r>
              <a:rPr lang="en-US" altLang="zh-CN" b="1">
                <a:solidFill>
                  <a:srgbClr val="C00000"/>
                </a:solidFill>
                <a:latin typeface="微软雅黑" panose="020B0503020204020204" charset="-122"/>
                <a:ea typeface="微软雅黑" panose="020B0503020204020204" charset="-122"/>
                <a:cs typeface="微软雅黑" panose="020B0503020204020204" charset="-122"/>
              </a:rPr>
              <a:t>51</a:t>
            </a:r>
            <a:r>
              <a:rPr lang="zh-CN" altLang="en-US" b="1">
                <a:solidFill>
                  <a:srgbClr val="C00000"/>
                </a:solidFill>
                <a:latin typeface="微软雅黑" panose="020B0503020204020204" charset="-122"/>
                <a:ea typeface="微软雅黑" panose="020B0503020204020204" charset="-122"/>
                <a:cs typeface="微软雅黑" panose="020B0503020204020204" charset="-122"/>
              </a:rPr>
              <a:t>单片机入门教学课程</a:t>
            </a:r>
          </a:p>
        </p:txBody>
      </p:sp>
      <p:pic>
        <p:nvPicPr>
          <p:cNvPr id="16" name="图片 15" descr="漫画2"/>
          <p:cNvPicPr>
            <a:picLocks noChangeAspect="1"/>
          </p:cNvPicPr>
          <p:nvPr/>
        </p:nvPicPr>
        <p:blipFill>
          <a:blip r:embed="rId4">
            <a:clrChange>
              <a:clrFrom>
                <a:srgbClr val="EEF1F6">
                  <a:alpha val="100000"/>
                </a:srgbClr>
              </a:clrFrom>
              <a:clrTo>
                <a:srgbClr val="EEF1F6">
                  <a:alpha val="100000"/>
                  <a:alpha val="0"/>
                </a:srgbClr>
              </a:clrTo>
            </a:clrChange>
          </a:blip>
          <a:srcRect l="27083" t="15480" r="23117" b="10280"/>
          <a:stretch>
            <a:fillRect/>
          </a:stretch>
        </p:blipFill>
        <p:spPr>
          <a:xfrm>
            <a:off x="6666865" y="5951855"/>
            <a:ext cx="866140" cy="807085"/>
          </a:xfrm>
          <a:prstGeom prst="rect">
            <a:avLst/>
          </a:prstGeom>
        </p:spPr>
      </p:pic>
      <p:pic>
        <p:nvPicPr>
          <p:cNvPr id="18" name="图片 17">
            <a:extLst>
              <a:ext uri="{FF2B5EF4-FFF2-40B4-BE49-F238E27FC236}">
                <a16:creationId xmlns:a16="http://schemas.microsoft.com/office/drawing/2014/main" id="{48A610F0-6913-C71B-295F-CA28DABA1422}"/>
              </a:ext>
            </a:extLst>
          </p:cNvPr>
          <p:cNvPicPr>
            <a:picLocks noChangeAspect="1"/>
          </p:cNvPicPr>
          <p:nvPr/>
        </p:nvPicPr>
        <p:blipFill>
          <a:blip r:embed="rId5"/>
          <a:stretch>
            <a:fillRect/>
          </a:stretch>
        </p:blipFill>
        <p:spPr>
          <a:xfrm>
            <a:off x="9307918" y="3969071"/>
            <a:ext cx="2545415" cy="2257485"/>
          </a:xfrm>
          <a:prstGeom prst="rect">
            <a:avLst/>
          </a:prstGeom>
          <a:noFill/>
          <a:ln w="9525">
            <a:noFill/>
          </a:ln>
        </p:spPr>
      </p:pic>
      <p:pic>
        <p:nvPicPr>
          <p:cNvPr id="20" name="图片 19">
            <a:extLst>
              <a:ext uri="{FF2B5EF4-FFF2-40B4-BE49-F238E27FC236}">
                <a16:creationId xmlns:a16="http://schemas.microsoft.com/office/drawing/2014/main" id="{D262E218-99DC-B0C1-BB62-9DCFA835753D}"/>
              </a:ext>
            </a:extLst>
          </p:cNvPr>
          <p:cNvPicPr>
            <a:picLocks noChangeAspect="1"/>
          </p:cNvPicPr>
          <p:nvPr/>
        </p:nvPicPr>
        <p:blipFill>
          <a:blip r:embed="rId6"/>
          <a:stretch>
            <a:fillRect/>
          </a:stretch>
        </p:blipFill>
        <p:spPr>
          <a:xfrm>
            <a:off x="830669" y="3988113"/>
            <a:ext cx="2483232" cy="2256133"/>
          </a:xfrm>
          <a:prstGeom prst="rect">
            <a:avLst/>
          </a:prstGeom>
          <a:noFill/>
          <a:ln w="9525">
            <a:noFill/>
          </a:ln>
        </p:spPr>
      </p:pic>
      <p:pic>
        <p:nvPicPr>
          <p:cNvPr id="21" name="图片 20">
            <a:extLst>
              <a:ext uri="{FF2B5EF4-FFF2-40B4-BE49-F238E27FC236}">
                <a16:creationId xmlns:a16="http://schemas.microsoft.com/office/drawing/2014/main" id="{FC605FC4-B125-6C65-A12E-F72FEAE848E2}"/>
              </a:ext>
            </a:extLst>
          </p:cNvPr>
          <p:cNvPicPr>
            <a:picLocks noChangeAspect="1"/>
          </p:cNvPicPr>
          <p:nvPr/>
        </p:nvPicPr>
        <p:blipFill>
          <a:blip r:embed="rId7"/>
          <a:stretch>
            <a:fillRect/>
          </a:stretch>
        </p:blipFill>
        <p:spPr>
          <a:xfrm>
            <a:off x="3746905" y="3988113"/>
            <a:ext cx="2116899" cy="2256133"/>
          </a:xfrm>
          <a:prstGeom prst="rect">
            <a:avLst/>
          </a:prstGeom>
          <a:noFill/>
          <a:ln w="9525">
            <a:noFill/>
          </a:ln>
        </p:spPr>
      </p:pic>
      <p:pic>
        <p:nvPicPr>
          <p:cNvPr id="22" name="图片 21">
            <a:extLst>
              <a:ext uri="{FF2B5EF4-FFF2-40B4-BE49-F238E27FC236}">
                <a16:creationId xmlns:a16="http://schemas.microsoft.com/office/drawing/2014/main" id="{838E6F59-D4AA-1E3E-450A-D61903E1AFAA}"/>
              </a:ext>
            </a:extLst>
          </p:cNvPr>
          <p:cNvPicPr>
            <a:picLocks noChangeAspect="1"/>
          </p:cNvPicPr>
          <p:nvPr/>
        </p:nvPicPr>
        <p:blipFill>
          <a:blip r:embed="rId8"/>
          <a:stretch>
            <a:fillRect/>
          </a:stretch>
        </p:blipFill>
        <p:spPr>
          <a:xfrm>
            <a:off x="6232930" y="3988113"/>
            <a:ext cx="2618412" cy="2256133"/>
          </a:xfrm>
          <a:prstGeom prst="rect">
            <a:avLst/>
          </a:prstGeom>
          <a:noFill/>
          <a:ln w="9525">
            <a:noFill/>
          </a:ln>
        </p:spPr>
      </p:pic>
    </p:spTree>
    <p:custDataLst>
      <p:tags r:id="rId1"/>
    </p:custDataLst>
    <p:extLst>
      <p:ext uri="{BB962C8B-B14F-4D97-AF65-F5344CB8AC3E}">
        <p14:creationId xmlns:p14="http://schemas.microsoft.com/office/powerpoint/2010/main" val="217706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0" y="748184"/>
            <a:ext cx="12192001" cy="441964"/>
          </a:xfrm>
        </p:spPr>
        <p:txBody>
          <a:bodyPr/>
          <a:lstStyle/>
          <a:p>
            <a:pPr algn="ctr"/>
            <a:r>
              <a:rPr lang="en-US" altLang="zh-CN" dirty="0">
                <a:solidFill>
                  <a:schemeClr val="accent1">
                    <a:lumMod val="50000"/>
                  </a:schemeClr>
                </a:solidFill>
                <a:effectLst>
                  <a:outerShdw blurRad="38100" dist="38100" dir="2700000" algn="tl">
                    <a:srgbClr val="000000">
                      <a:alpha val="43137"/>
                    </a:srgbClr>
                  </a:outerShdw>
                </a:effectLst>
                <a:latin typeface="+mn-lt"/>
              </a:rPr>
              <a:t>3. </a:t>
            </a:r>
            <a:r>
              <a:rPr lang="zh-CN" altLang="en-US" dirty="0">
                <a:solidFill>
                  <a:schemeClr val="accent1">
                    <a:lumMod val="50000"/>
                  </a:schemeClr>
                </a:solidFill>
                <a:effectLst>
                  <a:outerShdw blurRad="38100" dist="38100" dir="2700000" algn="tl">
                    <a:srgbClr val="000000">
                      <a:alpha val="43137"/>
                    </a:srgbClr>
                  </a:outerShdw>
                </a:effectLst>
                <a:latin typeface="+mn-lt"/>
              </a:rPr>
              <a:t>初识电路原理图</a:t>
            </a:r>
          </a:p>
        </p:txBody>
      </p:sp>
      <p:sp>
        <p:nvSpPr>
          <p:cNvPr id="4" name="内容占位符 3"/>
          <p:cNvSpPr>
            <a:spLocks noGrp="1"/>
          </p:cNvSpPr>
          <p:nvPr>
            <p:ph idx="1"/>
          </p:nvPr>
        </p:nvSpPr>
        <p:spPr>
          <a:xfrm>
            <a:off x="1695494" y="1288093"/>
            <a:ext cx="8801012" cy="1112208"/>
          </a:xfrm>
        </p:spPr>
        <p:txBody>
          <a:bodyPr/>
          <a:lstStyle/>
          <a:p>
            <a:pPr marL="0" indent="0">
              <a:buNone/>
            </a:pPr>
            <a:r>
              <a:rPr lang="zh-CN" altLang="en-US" b="1" dirty="0">
                <a:solidFill>
                  <a:schemeClr val="accent3">
                    <a:lumMod val="50000"/>
                  </a:schemeClr>
                </a:solidFill>
                <a:effectLst>
                  <a:outerShdw blurRad="38100" dist="38100" dir="2700000" algn="tl">
                    <a:srgbClr val="000000">
                      <a:alpha val="43137"/>
                    </a:srgbClr>
                  </a:outerShdw>
                </a:effectLst>
                <a:highlight>
                  <a:srgbClr val="FFFF00"/>
                </a:highlight>
                <a:latin typeface="+mn-lt"/>
              </a:rPr>
              <a:t>原理图</a:t>
            </a:r>
            <a:r>
              <a:rPr lang="zh-CN" altLang="en-US" dirty="0">
                <a:solidFill>
                  <a:schemeClr val="accent3">
                    <a:lumMod val="50000"/>
                  </a:schemeClr>
                </a:solidFill>
                <a:latin typeface="+mn-lt"/>
              </a:rPr>
              <a:t>顾名思义就是表示电路板上各器件之间连接原理的图表。学习单片机和学硬件电路设计都是要通过分析电路原理图，了解各种电子器件的功能和工作原理，才能得心应手开展工作的。</a:t>
            </a:r>
          </a:p>
          <a:p>
            <a:pPr marL="0" indent="0">
              <a:buNone/>
            </a:pPr>
            <a:endParaRPr lang="en-US" altLang="zh-CN" dirty="0">
              <a:solidFill>
                <a:schemeClr val="accent3">
                  <a:lumMod val="50000"/>
                </a:schemeClr>
              </a:solidFill>
              <a:latin typeface="+mn-lt"/>
            </a:endParaRPr>
          </a:p>
          <a:p>
            <a:pPr marL="0" indent="0">
              <a:buNone/>
            </a:pPr>
            <a:endParaRPr lang="en-US" altLang="zh-CN" dirty="0">
              <a:solidFill>
                <a:schemeClr val="accent3">
                  <a:lumMod val="50000"/>
                </a:schemeClr>
              </a:solidFill>
              <a:latin typeface="+mn-lt"/>
            </a:endParaRPr>
          </a:p>
          <a:p>
            <a:pPr marL="0" indent="0">
              <a:buNone/>
            </a:pPr>
            <a:endParaRPr lang="en-US" altLang="zh-CN" dirty="0">
              <a:solidFill>
                <a:schemeClr val="accent3">
                  <a:lumMod val="50000"/>
                </a:schemeClr>
              </a:solidFill>
              <a:latin typeface="+mn-lt"/>
            </a:endParaRPr>
          </a:p>
          <a:p>
            <a:pPr marL="0" indent="0">
              <a:buNone/>
            </a:pPr>
            <a:endParaRPr lang="en-US" altLang="zh-CN" dirty="0">
              <a:solidFill>
                <a:schemeClr val="accent3">
                  <a:lumMod val="50000"/>
                </a:schemeClr>
              </a:solidFill>
              <a:latin typeface="+mn-lt"/>
            </a:endParaRPr>
          </a:p>
          <a:p>
            <a:pPr marL="0" indent="0">
              <a:buNone/>
            </a:pPr>
            <a:endParaRPr lang="en-US" altLang="zh-CN" dirty="0">
              <a:solidFill>
                <a:schemeClr val="accent3">
                  <a:lumMod val="50000"/>
                </a:schemeClr>
              </a:solidFill>
              <a:latin typeface="+mn-lt"/>
            </a:endParaRPr>
          </a:p>
          <a:p>
            <a:pPr marL="0" indent="0">
              <a:buNone/>
            </a:pPr>
            <a:endParaRPr lang="en-US" altLang="zh-CN" dirty="0">
              <a:solidFill>
                <a:schemeClr val="accent3">
                  <a:lumMod val="50000"/>
                </a:schemeClr>
              </a:solidFill>
              <a:latin typeface="+mn-lt"/>
            </a:endParaRPr>
          </a:p>
        </p:txBody>
      </p:sp>
      <p:sp>
        <p:nvSpPr>
          <p:cNvPr id="6" name="文本框 5"/>
          <p:cNvSpPr txBox="1"/>
          <p:nvPr/>
        </p:nvSpPr>
        <p:spPr>
          <a:xfrm>
            <a:off x="75565" y="251460"/>
            <a:ext cx="4733925" cy="398780"/>
          </a:xfrm>
          <a:prstGeom prst="rect">
            <a:avLst/>
          </a:prstGeom>
          <a:noFill/>
        </p:spPr>
        <p:txBody>
          <a:bodyPr wrap="square" rtlCol="0">
            <a:spAutoFit/>
          </a:bodyPr>
          <a:lstStyle/>
          <a:p>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创客海</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a:t>
            </a:r>
            <a:r>
              <a:rPr lang="zh-CN" altLang="en-US" sz="2000">
                <a:solidFill>
                  <a:srgbClr val="C00000"/>
                </a:solidFill>
                <a:effectLst>
                  <a:outerShdw blurRad="38100" dist="19050" dir="2700000" algn="tl" rotWithShape="0">
                    <a:schemeClr val="dk1">
                      <a:lumMod val="50000"/>
                      <a:alpha val="40000"/>
                    </a:schemeClr>
                  </a:outerShdw>
                </a:effectLst>
              </a:rPr>
              <a:t>保姆级</a:t>
            </a:r>
            <a:r>
              <a:rPr lang="en-US" altLang="zh-C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51</a:t>
            </a:r>
            <a:r>
              <a:rPr lang="zh-CN" altLang="en-US">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单片机教学课程</a:t>
            </a:r>
          </a:p>
        </p:txBody>
      </p:sp>
      <p:sp>
        <p:nvSpPr>
          <p:cNvPr id="12" name="文本框 11"/>
          <p:cNvSpPr txBox="1"/>
          <p:nvPr/>
        </p:nvSpPr>
        <p:spPr>
          <a:xfrm>
            <a:off x="8807450" y="250190"/>
            <a:ext cx="3208655" cy="368300"/>
          </a:xfrm>
          <a:prstGeom prst="rect">
            <a:avLst/>
          </a:prstGeom>
          <a:noFill/>
        </p:spPr>
        <p:txBody>
          <a:bodyPr wrap="square" rtlCol="0">
            <a:spAutoFit/>
          </a:bodyPr>
          <a:lstStyle/>
          <a:p>
            <a:r>
              <a:rPr lang="zh-CN" altLang="en-US">
                <a:solidFill>
                  <a:schemeClr val="tx1">
                    <a:lumMod val="65000"/>
                    <a:lumOff val="35000"/>
                  </a:schemeClr>
                </a:solidFill>
              </a:rPr>
              <a:t>创客海</a:t>
            </a:r>
            <a:r>
              <a:rPr lang="en-US" altLang="zh-CN">
                <a:solidFill>
                  <a:schemeClr val="tx1">
                    <a:lumMod val="65000"/>
                    <a:lumOff val="35000"/>
                  </a:schemeClr>
                </a:solidFill>
              </a:rPr>
              <a:t>QQ</a:t>
            </a:r>
            <a:r>
              <a:rPr lang="zh-CN" altLang="en-US">
                <a:solidFill>
                  <a:schemeClr val="tx1">
                    <a:lumMod val="65000"/>
                    <a:lumOff val="35000"/>
                  </a:schemeClr>
                </a:solidFill>
              </a:rPr>
              <a:t>群：</a:t>
            </a:r>
            <a:r>
              <a:rPr lang="en-US" altLang="zh-CN">
                <a:gradFill>
                  <a:gsLst>
                    <a:gs pos="0">
                      <a:srgbClr val="FE4444"/>
                    </a:gs>
                    <a:gs pos="100000">
                      <a:srgbClr val="832B2B"/>
                    </a:gs>
                  </a:gsLst>
                  <a:lin scaled="0"/>
                </a:gradFill>
              </a:rPr>
              <a:t>687775636</a:t>
            </a:r>
          </a:p>
        </p:txBody>
      </p:sp>
      <p:pic>
        <p:nvPicPr>
          <p:cNvPr id="24" name="图片 23" descr="创客海LOGO"/>
          <p:cNvPicPr>
            <a:picLocks noChangeAspect="1"/>
          </p:cNvPicPr>
          <p:nvPr/>
        </p:nvPicPr>
        <p:blipFill>
          <a:blip r:embed="rId3"/>
          <a:stretch>
            <a:fillRect/>
          </a:stretch>
        </p:blipFill>
        <p:spPr>
          <a:xfrm flipH="1">
            <a:off x="8436610" y="250190"/>
            <a:ext cx="370840" cy="370840"/>
          </a:xfrm>
          <a:prstGeom prst="rect">
            <a:avLst/>
          </a:prstGeom>
        </p:spPr>
      </p:pic>
      <p:sp>
        <p:nvSpPr>
          <p:cNvPr id="11" name="文本框 10"/>
          <p:cNvSpPr txBox="1"/>
          <p:nvPr/>
        </p:nvSpPr>
        <p:spPr>
          <a:xfrm>
            <a:off x="7438390" y="6390640"/>
            <a:ext cx="4761865" cy="368300"/>
          </a:xfrm>
          <a:prstGeom prst="rect">
            <a:avLst/>
          </a:prstGeom>
          <a:noFill/>
        </p:spPr>
        <p:txBody>
          <a:bodyPr wrap="square" rtlCol="0">
            <a:spAutoFit/>
          </a:bodyPr>
          <a:lstStyle/>
          <a:p>
            <a:r>
              <a:rPr lang="zh-CN" altLang="en-US" b="1">
                <a:solidFill>
                  <a:srgbClr val="C00000"/>
                </a:solidFill>
                <a:latin typeface="微软雅黑" panose="020B0503020204020204" charset="-122"/>
                <a:ea typeface="微软雅黑" panose="020B0503020204020204" charset="-122"/>
                <a:cs typeface="微软雅黑" panose="020B0503020204020204" charset="-122"/>
              </a:rPr>
              <a:t>创客海</a:t>
            </a:r>
            <a:r>
              <a:rPr lang="en-US" altLang="zh-CN" b="1">
                <a:solidFill>
                  <a:srgbClr val="C00000"/>
                </a:solidFill>
                <a:latin typeface="微软雅黑" panose="020B0503020204020204" charset="-122"/>
                <a:ea typeface="微软雅黑" panose="020B0503020204020204" charset="-122"/>
                <a:cs typeface="微软雅黑" panose="020B0503020204020204" charset="-122"/>
              </a:rPr>
              <a:t>——</a:t>
            </a:r>
            <a:r>
              <a:rPr lang="zh-CN" altLang="en-US" b="1">
                <a:solidFill>
                  <a:srgbClr val="C00000"/>
                </a:solidFill>
                <a:latin typeface="微软雅黑" panose="020B0503020204020204" charset="-122"/>
                <a:ea typeface="微软雅黑" panose="020B0503020204020204" charset="-122"/>
                <a:cs typeface="微软雅黑" panose="020B0503020204020204" charset="-122"/>
              </a:rPr>
              <a:t>新起点</a:t>
            </a:r>
            <a:r>
              <a:rPr lang="en-US" altLang="zh-CN" b="1">
                <a:solidFill>
                  <a:srgbClr val="C00000"/>
                </a:solidFill>
                <a:latin typeface="微软雅黑" panose="020B0503020204020204" charset="-122"/>
                <a:ea typeface="微软雅黑" panose="020B0503020204020204" charset="-122"/>
                <a:cs typeface="微软雅黑" panose="020B0503020204020204" charset="-122"/>
              </a:rPr>
              <a:t>51</a:t>
            </a:r>
            <a:r>
              <a:rPr lang="zh-CN" altLang="en-US" b="1">
                <a:solidFill>
                  <a:srgbClr val="C00000"/>
                </a:solidFill>
                <a:latin typeface="微软雅黑" panose="020B0503020204020204" charset="-122"/>
                <a:ea typeface="微软雅黑" panose="020B0503020204020204" charset="-122"/>
                <a:cs typeface="微软雅黑" panose="020B0503020204020204" charset="-122"/>
              </a:rPr>
              <a:t>单片机入门教学课程</a:t>
            </a:r>
          </a:p>
        </p:txBody>
      </p:sp>
      <p:pic>
        <p:nvPicPr>
          <p:cNvPr id="16" name="图片 15" descr="漫画2"/>
          <p:cNvPicPr>
            <a:picLocks noChangeAspect="1"/>
          </p:cNvPicPr>
          <p:nvPr/>
        </p:nvPicPr>
        <p:blipFill>
          <a:blip r:embed="rId4">
            <a:clrChange>
              <a:clrFrom>
                <a:srgbClr val="EEF1F6">
                  <a:alpha val="100000"/>
                </a:srgbClr>
              </a:clrFrom>
              <a:clrTo>
                <a:srgbClr val="EEF1F6">
                  <a:alpha val="100000"/>
                  <a:alpha val="0"/>
                </a:srgbClr>
              </a:clrTo>
            </a:clrChange>
          </a:blip>
          <a:srcRect l="27083" t="15480" r="23117" b="10280"/>
          <a:stretch>
            <a:fillRect/>
          </a:stretch>
        </p:blipFill>
        <p:spPr>
          <a:xfrm>
            <a:off x="6666865" y="5951855"/>
            <a:ext cx="866140" cy="807085"/>
          </a:xfrm>
          <a:prstGeom prst="rect">
            <a:avLst/>
          </a:prstGeom>
        </p:spPr>
      </p:pic>
      <p:pic>
        <p:nvPicPr>
          <p:cNvPr id="10" name="图片 9">
            <a:extLst>
              <a:ext uri="{FF2B5EF4-FFF2-40B4-BE49-F238E27FC236}">
                <a16:creationId xmlns:a16="http://schemas.microsoft.com/office/drawing/2014/main" id="{8106777D-7335-17FB-7EF2-5E2708CEB2AF}"/>
              </a:ext>
            </a:extLst>
          </p:cNvPr>
          <p:cNvPicPr>
            <a:picLocks noChangeAspect="1"/>
          </p:cNvPicPr>
          <p:nvPr/>
        </p:nvPicPr>
        <p:blipFill rotWithShape="1">
          <a:blip r:embed="rId5">
            <a:clrChange>
              <a:clrFrom>
                <a:srgbClr val="FFFCF8"/>
              </a:clrFrom>
              <a:clrTo>
                <a:srgbClr val="FFFCF8">
                  <a:alpha val="0"/>
                </a:srgbClr>
              </a:clrTo>
            </a:clrChange>
          </a:blip>
          <a:srcRect r="39743" b="9159"/>
          <a:stretch/>
        </p:blipFill>
        <p:spPr>
          <a:xfrm>
            <a:off x="1695494" y="2334517"/>
            <a:ext cx="688738" cy="923925"/>
          </a:xfrm>
          <a:prstGeom prst="rect">
            <a:avLst/>
          </a:prstGeom>
        </p:spPr>
      </p:pic>
      <p:sp>
        <p:nvSpPr>
          <p:cNvPr id="32" name="文本框 31">
            <a:extLst>
              <a:ext uri="{FF2B5EF4-FFF2-40B4-BE49-F238E27FC236}">
                <a16:creationId xmlns:a16="http://schemas.microsoft.com/office/drawing/2014/main" id="{6808D592-CA2E-27E0-D837-8615F0CF8BDE}"/>
              </a:ext>
            </a:extLst>
          </p:cNvPr>
          <p:cNvSpPr txBox="1"/>
          <p:nvPr/>
        </p:nvSpPr>
        <p:spPr>
          <a:xfrm>
            <a:off x="3538299" y="5127250"/>
            <a:ext cx="1143000" cy="338554"/>
          </a:xfrm>
          <a:prstGeom prst="rect">
            <a:avLst/>
          </a:prstGeom>
          <a:noFill/>
        </p:spPr>
        <p:txBody>
          <a:bodyPr wrap="square" rtlCol="0">
            <a:spAutoFit/>
          </a:bodyPr>
          <a:lstStyle/>
          <a:p>
            <a:r>
              <a:rPr lang="zh-CN" altLang="en-US" sz="1600" dirty="0"/>
              <a:t>贴片排阻</a:t>
            </a:r>
          </a:p>
        </p:txBody>
      </p:sp>
      <p:pic>
        <p:nvPicPr>
          <p:cNvPr id="8" name="图片 7">
            <a:extLst>
              <a:ext uri="{FF2B5EF4-FFF2-40B4-BE49-F238E27FC236}">
                <a16:creationId xmlns:a16="http://schemas.microsoft.com/office/drawing/2014/main" id="{E0FB40CD-1C8A-8192-4856-18EF67D00606}"/>
              </a:ext>
            </a:extLst>
          </p:cNvPr>
          <p:cNvPicPr>
            <a:picLocks noChangeAspect="1"/>
          </p:cNvPicPr>
          <p:nvPr/>
        </p:nvPicPr>
        <p:blipFill>
          <a:blip r:embed="rId6">
            <a:clrChange>
              <a:clrFrom>
                <a:srgbClr val="FFFCF8"/>
              </a:clrFrom>
              <a:clrTo>
                <a:srgbClr val="FFFCF8">
                  <a:alpha val="0"/>
                </a:srgbClr>
              </a:clrTo>
            </a:clrChange>
          </a:blip>
          <a:stretch>
            <a:fillRect/>
          </a:stretch>
        </p:blipFill>
        <p:spPr>
          <a:xfrm>
            <a:off x="1605322" y="3933508"/>
            <a:ext cx="1143000" cy="923925"/>
          </a:xfrm>
          <a:prstGeom prst="rect">
            <a:avLst/>
          </a:prstGeom>
        </p:spPr>
      </p:pic>
      <p:pic>
        <p:nvPicPr>
          <p:cNvPr id="14" name="图片 13">
            <a:extLst>
              <a:ext uri="{FF2B5EF4-FFF2-40B4-BE49-F238E27FC236}">
                <a16:creationId xmlns:a16="http://schemas.microsoft.com/office/drawing/2014/main" id="{2CA824D0-E515-C4BB-2368-23980A42A90C}"/>
              </a:ext>
            </a:extLst>
          </p:cNvPr>
          <p:cNvPicPr>
            <a:picLocks noChangeAspect="1"/>
          </p:cNvPicPr>
          <p:nvPr/>
        </p:nvPicPr>
        <p:blipFill>
          <a:blip r:embed="rId7"/>
          <a:stretch>
            <a:fillRect/>
          </a:stretch>
        </p:blipFill>
        <p:spPr>
          <a:xfrm>
            <a:off x="3603467" y="2587227"/>
            <a:ext cx="809625" cy="752475"/>
          </a:xfrm>
          <a:prstGeom prst="rect">
            <a:avLst/>
          </a:prstGeom>
        </p:spPr>
      </p:pic>
      <p:pic>
        <p:nvPicPr>
          <p:cNvPr id="21" name="图片 20">
            <a:extLst>
              <a:ext uri="{FF2B5EF4-FFF2-40B4-BE49-F238E27FC236}">
                <a16:creationId xmlns:a16="http://schemas.microsoft.com/office/drawing/2014/main" id="{331FB166-B300-E51E-FECC-2BC1FEAB5BCE}"/>
              </a:ext>
            </a:extLst>
          </p:cNvPr>
          <p:cNvPicPr>
            <a:picLocks noChangeAspect="1"/>
          </p:cNvPicPr>
          <p:nvPr/>
        </p:nvPicPr>
        <p:blipFill rotWithShape="1">
          <a:blip r:embed="rId8"/>
          <a:srcRect l="19685" t="3085"/>
          <a:stretch/>
        </p:blipFill>
        <p:spPr>
          <a:xfrm>
            <a:off x="6276975" y="2733378"/>
            <a:ext cx="566100" cy="618489"/>
          </a:xfrm>
          <a:prstGeom prst="rect">
            <a:avLst/>
          </a:prstGeom>
        </p:spPr>
      </p:pic>
      <p:pic>
        <p:nvPicPr>
          <p:cNvPr id="26" name="图片 25">
            <a:extLst>
              <a:ext uri="{FF2B5EF4-FFF2-40B4-BE49-F238E27FC236}">
                <a16:creationId xmlns:a16="http://schemas.microsoft.com/office/drawing/2014/main" id="{5234EB3E-F964-B721-1189-D411AAEC81D6}"/>
              </a:ext>
            </a:extLst>
          </p:cNvPr>
          <p:cNvPicPr>
            <a:picLocks noChangeAspect="1"/>
          </p:cNvPicPr>
          <p:nvPr/>
        </p:nvPicPr>
        <p:blipFill>
          <a:blip r:embed="rId9"/>
          <a:stretch>
            <a:fillRect/>
          </a:stretch>
        </p:blipFill>
        <p:spPr>
          <a:xfrm>
            <a:off x="8604088" y="2958191"/>
            <a:ext cx="657225" cy="504825"/>
          </a:xfrm>
          <a:prstGeom prst="rect">
            <a:avLst/>
          </a:prstGeom>
        </p:spPr>
      </p:pic>
      <p:pic>
        <p:nvPicPr>
          <p:cNvPr id="28" name="图片 27">
            <a:extLst>
              <a:ext uri="{FF2B5EF4-FFF2-40B4-BE49-F238E27FC236}">
                <a16:creationId xmlns:a16="http://schemas.microsoft.com/office/drawing/2014/main" id="{F776C7E0-B196-189B-1FB7-9317B17F6B37}"/>
              </a:ext>
            </a:extLst>
          </p:cNvPr>
          <p:cNvPicPr>
            <a:picLocks noChangeAspect="1"/>
          </p:cNvPicPr>
          <p:nvPr/>
        </p:nvPicPr>
        <p:blipFill>
          <a:blip r:embed="rId10"/>
          <a:stretch>
            <a:fillRect/>
          </a:stretch>
        </p:blipFill>
        <p:spPr>
          <a:xfrm>
            <a:off x="6209662" y="4221963"/>
            <a:ext cx="904875" cy="257175"/>
          </a:xfrm>
          <a:prstGeom prst="rect">
            <a:avLst/>
          </a:prstGeom>
        </p:spPr>
      </p:pic>
      <p:sp>
        <p:nvSpPr>
          <p:cNvPr id="29" name="文本框 28">
            <a:extLst>
              <a:ext uri="{FF2B5EF4-FFF2-40B4-BE49-F238E27FC236}">
                <a16:creationId xmlns:a16="http://schemas.microsoft.com/office/drawing/2014/main" id="{3CB131CB-731F-2866-AA21-261A85C726BD}"/>
              </a:ext>
            </a:extLst>
          </p:cNvPr>
          <p:cNvSpPr txBox="1"/>
          <p:nvPr/>
        </p:nvSpPr>
        <p:spPr>
          <a:xfrm>
            <a:off x="1832453" y="3306067"/>
            <a:ext cx="688738" cy="369332"/>
          </a:xfrm>
          <a:prstGeom prst="rect">
            <a:avLst/>
          </a:prstGeom>
          <a:noFill/>
        </p:spPr>
        <p:txBody>
          <a:bodyPr wrap="square" rtlCol="0">
            <a:spAutoFit/>
          </a:bodyPr>
          <a:lstStyle/>
          <a:p>
            <a:r>
              <a:rPr lang="zh-CN" altLang="en-US" dirty="0"/>
              <a:t>电源</a:t>
            </a:r>
          </a:p>
        </p:txBody>
      </p:sp>
      <p:sp>
        <p:nvSpPr>
          <p:cNvPr id="30" name="文本框 29">
            <a:extLst>
              <a:ext uri="{FF2B5EF4-FFF2-40B4-BE49-F238E27FC236}">
                <a16:creationId xmlns:a16="http://schemas.microsoft.com/office/drawing/2014/main" id="{8754B3A4-6E16-E655-E929-7B5286D03CE8}"/>
              </a:ext>
            </a:extLst>
          </p:cNvPr>
          <p:cNvSpPr txBox="1"/>
          <p:nvPr/>
        </p:nvSpPr>
        <p:spPr>
          <a:xfrm>
            <a:off x="1832453" y="4698585"/>
            <a:ext cx="688738" cy="369332"/>
          </a:xfrm>
          <a:prstGeom prst="rect">
            <a:avLst/>
          </a:prstGeom>
          <a:noFill/>
        </p:spPr>
        <p:txBody>
          <a:bodyPr wrap="square" rtlCol="0">
            <a:spAutoFit/>
          </a:bodyPr>
          <a:lstStyle/>
          <a:p>
            <a:r>
              <a:rPr lang="zh-CN" altLang="en-US" dirty="0"/>
              <a:t>地</a:t>
            </a:r>
          </a:p>
        </p:txBody>
      </p:sp>
      <p:sp>
        <p:nvSpPr>
          <p:cNvPr id="31" name="文本框 30">
            <a:extLst>
              <a:ext uri="{FF2B5EF4-FFF2-40B4-BE49-F238E27FC236}">
                <a16:creationId xmlns:a16="http://schemas.microsoft.com/office/drawing/2014/main" id="{C183F278-BD60-8161-2BD9-F0E702271048}"/>
              </a:ext>
            </a:extLst>
          </p:cNvPr>
          <p:cNvSpPr txBox="1"/>
          <p:nvPr/>
        </p:nvSpPr>
        <p:spPr>
          <a:xfrm>
            <a:off x="3568620" y="3429000"/>
            <a:ext cx="1143000" cy="338554"/>
          </a:xfrm>
          <a:prstGeom prst="rect">
            <a:avLst/>
          </a:prstGeom>
          <a:noFill/>
        </p:spPr>
        <p:txBody>
          <a:bodyPr wrap="square" rtlCol="0">
            <a:spAutoFit/>
          </a:bodyPr>
          <a:lstStyle/>
          <a:p>
            <a:r>
              <a:rPr lang="zh-CN" altLang="en-US" sz="1600" dirty="0"/>
              <a:t>贴片电阻</a:t>
            </a:r>
          </a:p>
        </p:txBody>
      </p:sp>
      <p:sp>
        <p:nvSpPr>
          <p:cNvPr id="33" name="文本框 32">
            <a:extLst>
              <a:ext uri="{FF2B5EF4-FFF2-40B4-BE49-F238E27FC236}">
                <a16:creationId xmlns:a16="http://schemas.microsoft.com/office/drawing/2014/main" id="{121DB350-E99E-B2C2-8D9E-D4665A8D98A7}"/>
              </a:ext>
            </a:extLst>
          </p:cNvPr>
          <p:cNvSpPr txBox="1"/>
          <p:nvPr/>
        </p:nvSpPr>
        <p:spPr>
          <a:xfrm>
            <a:off x="5799807" y="3463016"/>
            <a:ext cx="1733198" cy="338554"/>
          </a:xfrm>
          <a:prstGeom prst="rect">
            <a:avLst/>
          </a:prstGeom>
          <a:noFill/>
        </p:spPr>
        <p:txBody>
          <a:bodyPr wrap="square" rtlCol="0">
            <a:spAutoFit/>
          </a:bodyPr>
          <a:lstStyle/>
          <a:p>
            <a:r>
              <a:rPr lang="zh-CN" altLang="en-US" sz="1600" dirty="0"/>
              <a:t>无极性贴片电容</a:t>
            </a:r>
          </a:p>
        </p:txBody>
      </p:sp>
      <p:sp>
        <p:nvSpPr>
          <p:cNvPr id="34" name="文本框 33">
            <a:extLst>
              <a:ext uri="{FF2B5EF4-FFF2-40B4-BE49-F238E27FC236}">
                <a16:creationId xmlns:a16="http://schemas.microsoft.com/office/drawing/2014/main" id="{797C3637-52AC-B3A3-0C6D-BDAE81B4B298}"/>
              </a:ext>
            </a:extLst>
          </p:cNvPr>
          <p:cNvSpPr txBox="1"/>
          <p:nvPr/>
        </p:nvSpPr>
        <p:spPr>
          <a:xfrm>
            <a:off x="5837255" y="4602452"/>
            <a:ext cx="1733198" cy="338554"/>
          </a:xfrm>
          <a:prstGeom prst="rect">
            <a:avLst/>
          </a:prstGeom>
          <a:noFill/>
        </p:spPr>
        <p:txBody>
          <a:bodyPr wrap="square" rtlCol="0">
            <a:spAutoFit/>
          </a:bodyPr>
          <a:lstStyle/>
          <a:p>
            <a:r>
              <a:rPr lang="zh-CN" altLang="en-US" sz="1600" dirty="0"/>
              <a:t>直插式电解电容</a:t>
            </a:r>
          </a:p>
        </p:txBody>
      </p:sp>
      <p:sp>
        <p:nvSpPr>
          <p:cNvPr id="35" name="文本框 34">
            <a:extLst>
              <a:ext uri="{FF2B5EF4-FFF2-40B4-BE49-F238E27FC236}">
                <a16:creationId xmlns:a16="http://schemas.microsoft.com/office/drawing/2014/main" id="{67CD28BC-A6A8-37CB-7AF7-4466B9D1742F}"/>
              </a:ext>
            </a:extLst>
          </p:cNvPr>
          <p:cNvSpPr txBox="1"/>
          <p:nvPr/>
        </p:nvSpPr>
        <p:spPr>
          <a:xfrm>
            <a:off x="8140619" y="3506122"/>
            <a:ext cx="1733197" cy="338554"/>
          </a:xfrm>
          <a:prstGeom prst="rect">
            <a:avLst/>
          </a:prstGeom>
          <a:noFill/>
        </p:spPr>
        <p:txBody>
          <a:bodyPr wrap="square" rtlCol="0">
            <a:spAutoFit/>
          </a:bodyPr>
          <a:lstStyle/>
          <a:p>
            <a:r>
              <a:rPr lang="en-US" altLang="zh-CN" sz="1600" dirty="0"/>
              <a:t>LED</a:t>
            </a:r>
            <a:r>
              <a:rPr lang="zh-CN" altLang="en-US" sz="1600" dirty="0"/>
              <a:t>发光二极管</a:t>
            </a:r>
          </a:p>
        </p:txBody>
      </p:sp>
      <p:pic>
        <p:nvPicPr>
          <p:cNvPr id="37" name="图片 36">
            <a:extLst>
              <a:ext uri="{FF2B5EF4-FFF2-40B4-BE49-F238E27FC236}">
                <a16:creationId xmlns:a16="http://schemas.microsoft.com/office/drawing/2014/main" id="{5699CE31-0010-F94F-BF9E-19C3BDD0EDCC}"/>
              </a:ext>
            </a:extLst>
          </p:cNvPr>
          <p:cNvPicPr>
            <a:picLocks noChangeAspect="1"/>
          </p:cNvPicPr>
          <p:nvPr/>
        </p:nvPicPr>
        <p:blipFill>
          <a:blip r:embed="rId11"/>
          <a:stretch>
            <a:fillRect/>
          </a:stretch>
        </p:blipFill>
        <p:spPr>
          <a:xfrm>
            <a:off x="8692892" y="4383572"/>
            <a:ext cx="628650" cy="352425"/>
          </a:xfrm>
          <a:prstGeom prst="rect">
            <a:avLst/>
          </a:prstGeom>
        </p:spPr>
      </p:pic>
      <p:sp>
        <p:nvSpPr>
          <p:cNvPr id="40" name="文本框 39">
            <a:extLst>
              <a:ext uri="{FF2B5EF4-FFF2-40B4-BE49-F238E27FC236}">
                <a16:creationId xmlns:a16="http://schemas.microsoft.com/office/drawing/2014/main" id="{E485A63F-8627-307C-227F-E8B3B9E8B88F}"/>
              </a:ext>
            </a:extLst>
          </p:cNvPr>
          <p:cNvSpPr txBox="1"/>
          <p:nvPr/>
        </p:nvSpPr>
        <p:spPr>
          <a:xfrm>
            <a:off x="8140618" y="4699398"/>
            <a:ext cx="1733197" cy="338554"/>
          </a:xfrm>
          <a:prstGeom prst="rect">
            <a:avLst/>
          </a:prstGeom>
          <a:noFill/>
        </p:spPr>
        <p:txBody>
          <a:bodyPr wrap="square" rtlCol="0">
            <a:spAutoFit/>
          </a:bodyPr>
          <a:lstStyle/>
          <a:p>
            <a:pPr algn="ctr"/>
            <a:r>
              <a:rPr lang="zh-CN" altLang="en-US" sz="1600" dirty="0"/>
              <a:t>开关</a:t>
            </a:r>
          </a:p>
        </p:txBody>
      </p:sp>
      <p:pic>
        <p:nvPicPr>
          <p:cNvPr id="43" name="图片 42">
            <a:extLst>
              <a:ext uri="{FF2B5EF4-FFF2-40B4-BE49-F238E27FC236}">
                <a16:creationId xmlns:a16="http://schemas.microsoft.com/office/drawing/2014/main" id="{892BE03D-321C-ABF3-D103-4A5898B2469A}"/>
              </a:ext>
            </a:extLst>
          </p:cNvPr>
          <p:cNvPicPr>
            <a:picLocks noChangeAspect="1"/>
          </p:cNvPicPr>
          <p:nvPr/>
        </p:nvPicPr>
        <p:blipFill>
          <a:blip r:embed="rId12"/>
          <a:stretch>
            <a:fillRect/>
          </a:stretch>
        </p:blipFill>
        <p:spPr>
          <a:xfrm>
            <a:off x="3610366" y="3971970"/>
            <a:ext cx="904875" cy="1014336"/>
          </a:xfrm>
          <a:prstGeom prst="rect">
            <a:avLst/>
          </a:prstGeom>
        </p:spPr>
      </p:pic>
      <mc:AlternateContent xmlns:mc="http://schemas.openxmlformats.org/markup-compatibility/2006" xmlns:p14="http://schemas.microsoft.com/office/powerpoint/2010/main">
        <mc:Choice Requires="p14">
          <p:contentPart p14:bwMode="auto" r:id="rId13">
            <p14:nvContentPartPr>
              <p14:cNvPr id="44" name="墨迹 43">
                <a:extLst>
                  <a:ext uri="{FF2B5EF4-FFF2-40B4-BE49-F238E27FC236}">
                    <a16:creationId xmlns:a16="http://schemas.microsoft.com/office/drawing/2014/main" id="{628D3C6B-B34E-A896-5E47-DDE2D63FAB2E}"/>
                  </a:ext>
                </a:extLst>
              </p14:cNvPr>
              <p14:cNvContentPartPr/>
              <p14:nvPr/>
            </p14:nvContentPartPr>
            <p14:xfrm>
              <a:off x="3486240" y="2901960"/>
              <a:ext cx="6388200" cy="2984760"/>
            </p14:xfrm>
          </p:contentPart>
        </mc:Choice>
        <mc:Fallback xmlns="">
          <p:pic>
            <p:nvPicPr>
              <p:cNvPr id="44" name="墨迹 43">
                <a:extLst>
                  <a:ext uri="{FF2B5EF4-FFF2-40B4-BE49-F238E27FC236}">
                    <a16:creationId xmlns:a16="http://schemas.microsoft.com/office/drawing/2014/main" id="{628D3C6B-B34E-A896-5E47-DDE2D63FAB2E}"/>
                  </a:ext>
                </a:extLst>
              </p:cNvPr>
              <p:cNvPicPr/>
              <p:nvPr/>
            </p:nvPicPr>
            <p:blipFill>
              <a:blip r:embed="rId14"/>
              <a:stretch>
                <a:fillRect/>
              </a:stretch>
            </p:blipFill>
            <p:spPr>
              <a:xfrm>
                <a:off x="3476880" y="2892600"/>
                <a:ext cx="6406920" cy="3003480"/>
              </a:xfrm>
              <a:prstGeom prst="rect">
                <a:avLst/>
              </a:prstGeom>
            </p:spPr>
          </p:pic>
        </mc:Fallback>
      </mc:AlternateContent>
    </p:spTree>
    <p:custDataLst>
      <p:tags r:id="rId1"/>
    </p:custDataLst>
    <p:extLst>
      <p:ext uri="{BB962C8B-B14F-4D97-AF65-F5344CB8AC3E}">
        <p14:creationId xmlns:p14="http://schemas.microsoft.com/office/powerpoint/2010/main" val="26530417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DOCER_TEMPLATE_OPEN_ONCE_MARK"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9*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74.xml><?xml version="1.0" encoding="utf-8"?>
<p:tagLst xmlns:a="http://schemas.openxmlformats.org/drawingml/2006/main" xmlns:r="http://schemas.openxmlformats.org/officeDocument/2006/relationships" xmlns:p="http://schemas.openxmlformats.org/presentationml/2006/main">
  <p:tag name="KSO_WM_SLIDE_BACKGROUND_TYPE" val="general"/>
</p:tagLst>
</file>

<file path=ppt/tags/tag1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1.xml><?xml version="1.0" encoding="utf-8"?>
<p:tagLst xmlns:a="http://schemas.openxmlformats.org/drawingml/2006/main" xmlns:r="http://schemas.openxmlformats.org/officeDocument/2006/relationships" xmlns:p="http://schemas.openxmlformats.org/presentationml/2006/main">
  <p:tag name="KSO_WM_SLIDE_BACKGROUND_TYPE" val="leftRight"/>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topBottom"/>
  <p:tag name="KSO_WM_SLIDE_BK_DARK_LIGHT" val="2"/>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2.xml><?xml version="1.0" encoding="utf-8"?>
<p:tagLst xmlns:a="http://schemas.openxmlformats.org/drawingml/2006/main" xmlns:r="http://schemas.openxmlformats.org/officeDocument/2006/relationships" xmlns:p="http://schemas.openxmlformats.org/presentationml/2006/main">
  <p:tag name="KSO_WM_SLIDE_BACKGROUND_TYPE" val="topBotto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3.xml><?xml version="1.0" encoding="utf-8"?>
<p:tagLst xmlns:a="http://schemas.openxmlformats.org/drawingml/2006/main" xmlns:r="http://schemas.openxmlformats.org/officeDocument/2006/relationships" xmlns:p="http://schemas.openxmlformats.org/presentationml/2006/main">
  <p:tag name="KSO_WM_SLIDE_BACKGROUND_TYPE" val="bottomTop"/>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2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4.xml><?xml version="1.0" encoding="utf-8"?>
<p:tagLst xmlns:a="http://schemas.openxmlformats.org/drawingml/2006/main" xmlns:r="http://schemas.openxmlformats.org/officeDocument/2006/relationships" xmlns:p="http://schemas.openxmlformats.org/presentationml/2006/main">
  <p:tag name="KSO_WM_SLIDE_BACKGROUND_TYPE" val="navigation"/>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 name="KSO_WM_SLIDE_BACKGROUND_TYPE" val="navigation"/>
  <p:tag name="KSO_WM_SLIDE_BK_DARK_LIGHT" val="2"/>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 name="KSO_WM_SLIDE_BACKGROUND_TYPE" val="navigation"/>
  <p:tag name="KSO_WM_SLIDE_BK_DARK_LIGHT" val="2"/>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38.xml><?xml version="1.0" encoding="utf-8"?>
<p:tagLst xmlns:a="http://schemas.openxmlformats.org/drawingml/2006/main" xmlns:r="http://schemas.openxmlformats.org/officeDocument/2006/relationships" xmlns:p="http://schemas.openxmlformats.org/presentationml/2006/main">
  <p:tag name="KSO_WM_SLIDE_BACKGROUND_TYPE" val="belt"/>
</p:tagLst>
</file>

<file path=ppt/tags/tag2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24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d_f_h"/>
  <p:tag name="KSO_WM_SLIDE_LAYOUT_CNT" val="1_1_1"/>
  <p:tag name="KSO_WM_SLIDE_TYPE" val="text"/>
  <p:tag name="KSO_WM_BEAUTIFY_FLAG" val="#wm#"/>
  <p:tag name="KSO_WM_SLIDE_POSITION" val="69.3*325.425"/>
  <p:tag name="KSO_WM_SLIDE_SIZE" val="199.95*201.15"/>
  <p:tag name="KSO_WM_COMBINE_RELATE_SLIDE_ID" val="background20184520_8"/>
  <p:tag name="KSO_WM_TEMPLATE_CATEGORY" val="custom"/>
  <p:tag name="KSO_WM_TEMPLATE_INDEX" val="20184862"/>
  <p:tag name="KSO_WM_SLIDE_ID" val="custom20184862_10"/>
  <p:tag name="KSO_WM_SLIDE_INDEX" val="10"/>
  <p:tag name="KSO_WM_TEMPLATE_SUBCATEGORY" val="0"/>
  <p:tag name="KSO_WM_SLIDE_SUBTYPE" val="picTxt"/>
  <p:tag name="KSO_WM_TEMPLATE_MASTER_TYPE" val="1"/>
  <p:tag name="KSO_WM_TEMPLATE_COLOR_TYPE" val="1"/>
  <p:tag name="KSO_WM_SPECIAL_SOURCE" val="bdnull"/>
</p:tagLst>
</file>

<file path=ppt/tags/tag2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20184862_10*i*0"/>
  <p:tag name="KSO_WM_TEMPLATE_CATEGORY" val="custom"/>
  <p:tag name="KSO_WM_TEMPLATE_INDEX" val="20184862"/>
  <p:tag name="KSO_WM_UNIT_INDEX" val="0"/>
  <p:tag name="KSO_WM_UNIT_HIGHLIGHT" val="0"/>
  <p:tag name="KSO_WM_UNIT_COMPATIBLE" val="0"/>
  <p:tag name="KSO_WM_UNIT_DIAGRAM_ISNUMVISUAL" val="0"/>
  <p:tag name="KSO_WM_UNIT_DIAGRAM_ISREFERUNIT" val="0"/>
  <p:tag name="KSO_WM_UNIT_LAYERLEVEL" val="1"/>
</p:tagLst>
</file>

<file path=ppt/tags/tag2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862"/>
  <p:tag name="KSO_WM_TAG_VERSION" val="1.0"/>
  <p:tag name="KSO_WM_UNIT_TYPE" val="a"/>
  <p:tag name="KSO_WM_UNIT_INDEX" val="1"/>
  <p:tag name="KSO_WM_UNIT_LAYERLEVEL" val="1"/>
  <p:tag name="KSO_WM_UNIT_VALUE" val="22"/>
  <p:tag name="KSO_WM_UNIT_ISCONTENTSTITLE" val="0"/>
  <p:tag name="KSO_WM_UNIT_HIGHLIGHT" val="0"/>
  <p:tag name="KSO_WM_UNIT_COMPATIBLE" val="0"/>
  <p:tag name="KSO_WM_BEAUTIFY_FLAG" val="#wm#"/>
  <p:tag name="KSO_WM_UNIT_ID" val="custom20184862_1*a*1"/>
  <p:tag name="KSO_WM_UNIT_PRESET_TEXT" val="品牌推广方案"/>
  <p:tag name="KSO_WM_UNIT_NOCLEAR" val="0"/>
  <p:tag name="KSO_WM_UNIT_DIAGRAM_ISNUMVISUAL" val="0"/>
  <p:tag name="KSO_WM_UNIT_DIAGRAM_ISREFERUNIT" val="0"/>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862"/>
  <p:tag name="KSO_WM_TAG_VERSION" val="1.0"/>
  <p:tag name="KSO_WM_UNIT_TYPE" val="b"/>
  <p:tag name="KSO_WM_UNIT_INDEX" val="1"/>
  <p:tag name="KSO_WM_UNIT_LAYERLEVEL" val="1"/>
  <p:tag name="KSO_WM_UNIT_VALUE" val="4"/>
  <p:tag name="KSO_WM_UNIT_ISCONTENTSTITLE" val="0"/>
  <p:tag name="KSO_WM_UNIT_HIGHLIGHT" val="0"/>
  <p:tag name="KSO_WM_UNIT_COMPATIBLE" val="0"/>
  <p:tag name="KSO_WM_BEAUTIFY_FLAG" val="#wm#"/>
  <p:tag name="KSO_WM_UNIT_ID" val="custom20184862_1*b*1"/>
  <p:tag name="KSO_WM_UNIT_PRESET_TEXT" val="汇报人姓名"/>
  <p:tag name="KSO_WM_UNIT_NOCLEAR" val="0"/>
  <p:tag name="KSO_WM_UNIT_DIAGRAM_ISNUMVISUAL" val="0"/>
  <p:tag name="KSO_WM_UNIT_DIAGRAM_ISREFERUNIT" val="0"/>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862"/>
  <p:tag name="KSO_WM_SPECIAL_SOURCE" val="bdnull"/>
</p:tagLst>
</file>

<file path=ppt/tags/tag252.xml><?xml version="1.0" encoding="utf-8"?>
<p:tagLst xmlns:a="http://schemas.openxmlformats.org/drawingml/2006/main" xmlns:r="http://schemas.openxmlformats.org/officeDocument/2006/relationships" xmlns:p="http://schemas.openxmlformats.org/presentationml/2006/main">
  <p:tag name="KSO_WM_TEMPLATE_THUMBS_INDEX" val="1、6、7、8、10、22、30"/>
  <p:tag name="KSO_WM_SLIDE_ID" val="custom20184862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4862"/>
  <p:tag name="KSO_WM_SLIDE_LAYOUT" val="a_b"/>
  <p:tag name="KSO_WM_SLIDE_LAYOUT_CNT" val="1_1"/>
  <p:tag name="KSO_WM_COMBINE_RELATE_SLIDE_ID" val="background20184520_1"/>
  <p:tag name="KSO_WM_TEMPLATE_MASTER_TYPE" val="1"/>
  <p:tag name="KSO_WM_TEMPLATE_COLOR_TYPE" val="1"/>
  <p:tag name="KSO_WM_TEMPLATE_MASTER_THUMB_INDEX" val="12"/>
  <p:tag name="KSO_WM_SPECIAL_SOURCE" val="bdnull"/>
</p:tagLst>
</file>

<file path=ppt/tags/tag253.xml><?xml version="1.0" encoding="utf-8"?>
<p:tagLst xmlns:a="http://schemas.openxmlformats.org/drawingml/2006/main" xmlns:r="http://schemas.openxmlformats.org/officeDocument/2006/relationships" xmlns:p="http://schemas.openxmlformats.org/presentationml/2006/main">
  <p:tag name="KSO_WM_TEMPLATE_THUMBS_INDEX" val="1、6、7、8、10、22、30"/>
  <p:tag name="KSO_WM_SLIDE_ID" val="custom20184862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4862"/>
  <p:tag name="KSO_WM_SLIDE_LAYOUT" val="a_b"/>
  <p:tag name="KSO_WM_SLIDE_LAYOUT_CNT" val="1_1"/>
  <p:tag name="KSO_WM_COMBINE_RELATE_SLIDE_ID" val="background20184520_1"/>
  <p:tag name="KSO_WM_TEMPLATE_MASTER_TYPE" val="1"/>
  <p:tag name="KSO_WM_TEMPLATE_COLOR_TYPE" val="1"/>
  <p:tag name="KSO_WM_TEMPLATE_MASTER_THUMB_INDEX" val="12"/>
  <p:tag name="KSO_WM_SPECIAL_SOURCE" val="bdnull"/>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862"/>
  <p:tag name="KSO_WM_SPECIAL_SOURCE" val="bdnull"/>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862"/>
  <p:tag name="KSO_WM_SPECIAL_SOURCE" val="bdnull"/>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862"/>
  <p:tag name="KSO_WM_SPECIAL_SOURCE" val="bdnull"/>
</p:tagLst>
</file>

<file path=ppt/tags/tag2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862"/>
  <p:tag name="KSO_WM_SPECIAL_SOURCE" val="bdnull"/>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862"/>
  <p:tag name="KSO_WM_SPECIAL_SOURCE" val="bdnull"/>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862"/>
  <p:tag name="KSO_WM_SPECIAL_SOURCE" val="bdnull"/>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862"/>
  <p:tag name="KSO_WM_SPECIAL_SOURCE" val="bdnull"/>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862"/>
  <p:tag name="KSO_WM_SPECIAL_SOURCE" val="bdnull"/>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862"/>
  <p:tag name="KSO_WM_SPECIAL_SOURCE" val="bdnull"/>
</p:tagLst>
</file>

<file path=ppt/tags/tag263.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7"/>
  <p:tag name="KSO_WM_SLIDE_LAYOUT" val="d_h_p"/>
  <p:tag name="KSO_WM_SLIDE_LAYOUT_CNT" val="1_1_1"/>
  <p:tag name="KSO_WM_SLIDE_TYPE" val="text"/>
  <p:tag name="KSO_WM_BEAUTIFY_FLAG" val="#wm#"/>
  <p:tag name="KSO_WM_SLIDE_POSITION" val="69.2499*131.516"/>
  <p:tag name="KSO_WM_SLIDE_SIZE" val="849.607*284.571"/>
  <p:tag name="KSO_WM_COMBINE_RELATE_SLIDE_ID" val="background20184520_10"/>
  <p:tag name="KSO_WM_TEMPLATE_CATEGORY" val="custom"/>
  <p:tag name="KSO_WM_TEMPLATE_INDEX" val="20184862"/>
  <p:tag name="KSO_WM_SLIDE_ID" val="custom20184862_12"/>
  <p:tag name="KSO_WM_SLIDE_INDEX" val="12"/>
  <p:tag name="KSO_WM_DIAGRAM_GROUP_CODE" val="p1-1"/>
  <p:tag name="KSO_WM_TEMPLATE_SUBCATEGORY" val="0"/>
  <p:tag name="KSO_WM_SLIDE_SUBTYPE" val="diag"/>
  <p:tag name="KSO_WM_SLIDE_DIAGTYPE" val="p"/>
  <p:tag name="KSO_WM_TEMPLATE_MASTER_TYPE" val="1"/>
  <p:tag name="KSO_WM_TEMPLATE_COLOR_TYPE" val="1"/>
  <p:tag name="KSO_WM_SPECIAL_SOURCE" val="bdnull"/>
</p:tagLst>
</file>

<file path=ppt/tags/tag264.xml><?xml version="1.0" encoding="utf-8"?>
<p:tagLst xmlns:a="http://schemas.openxmlformats.org/drawingml/2006/main" xmlns:r="http://schemas.openxmlformats.org/officeDocument/2006/relationships" xmlns:p="http://schemas.openxmlformats.org/presentationml/2006/main">
  <p:tag name="KSO_WM_DIAGRAM_GROUP_CODE" val="p1-1"/>
  <p:tag name="KSO_WM_TAG_VERSION" val="1.0"/>
  <p:tag name="KSO_WM_BEAUTIFY_FLAG" val="#wm#"/>
  <p:tag name="KSO_WM_UNIT_TYPE" val="i"/>
  <p:tag name="KSO_WM_UNIT_ID" val="custom20184862_12*i*1"/>
  <p:tag name="KSO_WM_TEMPLATE_CATEGORY" val="custom"/>
  <p:tag name="KSO_WM_TEMPLATE_INDEX" val="20184862"/>
  <p:tag name="KSO_WM_UNIT_INDEX" val="1"/>
  <p:tag name="KSO_WM_UNIT_HIGHLIGHT" val="0"/>
  <p:tag name="KSO_WM_UNIT_COMPATIBLE" val="0"/>
  <p:tag name="KSO_WM_UNIT_DIAGRAM_ISNUMVISUAL" val="0"/>
  <p:tag name="KSO_WM_UNIT_DIAGRAM_ISREFERUNIT" val="0"/>
  <p:tag name="KSO_WM_UNIT_LAYERLEVEL" val="1"/>
  <p:tag name="KSO_WM_UNIT_FILL_FORE_SCHEMECOLOR_INDEX" val="5"/>
  <p:tag name="KSO_WM_UNIT_FILL_TYPE" val="1"/>
  <p:tag name="KSO_WM_UNIT_TEXT_FILL_FORE_SCHEMECOLOR_INDEX" val="2"/>
  <p:tag name="KSO_WM_UNIT_TEXT_FILL_TYPE" val="1"/>
  <p:tag name="KSO_WM_UNIT_USESOURCEFORMAT_APPLY" val="1"/>
</p:tagLst>
</file>

<file path=ppt/tags/tag26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
  <p:tag name="KSO_WM_SLIDE_LAYOUT_CNT" val="1"/>
  <p:tag name="KSO_WM_SLIDE_TYPE" val="endPage"/>
  <p:tag name="KSO_WM_BEAUTIFY_FLAG" val="#wm#"/>
  <p:tag name="KSO_WM_COMBINE_RELATE_SLIDE_ID" val="background20184520_28"/>
  <p:tag name="KSO_WM_TEMPLATE_CATEGORY" val="custom"/>
  <p:tag name="KSO_WM_TEMPLATE_INDEX" val="20184862"/>
  <p:tag name="KSO_WM_SLIDE_ID" val="custom20184862_30"/>
  <p:tag name="KSO_WM_SLIDE_INDEX" val="30"/>
  <p:tag name="KSO_WM_TEMPLATE_SUBCATEGORY" val="0"/>
  <p:tag name="KSO_WM_SLIDE_SUBTYPE" val="pureTxt"/>
  <p:tag name="KSO_WM_TEMPLATE_MASTER_TYPE" val="1"/>
  <p:tag name="KSO_WM_TEMPLATE_COLOR_TYPE" val="1"/>
  <p:tag name="KSO_WM_SPECIAL_SOURCE" val="bdnull"/>
</p:tagLst>
</file>

<file path=ppt/tags/tag26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862"/>
  <p:tag name="KSO_WM_UNIT_LAYERLEVEL" val="1"/>
  <p:tag name="KSO_WM_UNIT_ISCONTENTSTITLE" val="0"/>
  <p:tag name="KSO_WM_UNIT_HIGHLIGHT" val="0"/>
  <p:tag name="KSO_WM_UNIT_COMPATIBLE" val="0"/>
  <p:tag name="KSO_WM_BEAUTIFY_FLAG" val="#wm#"/>
  <p:tag name="KSO_WM_TAG_VERSION" val="1.0"/>
  <p:tag name="KSO_WM_UNIT_ID" val="custom20184862_30*a*1"/>
  <p:tag name="KSO_WM_UNIT_NOCLEAR" val="1"/>
  <p:tag name="KSO_WM_UNIT_DIAGRAM_ISNUMVISUAL" val="0"/>
  <p:tag name="KSO_WM_UNIT_DIAGRAM_ISREFERUNIT" val="0"/>
  <p:tag name="KSO_WM_UNIT_TYPE" val="a"/>
  <p:tag name="KSO_WM_UNIT_INDEX" val="1"/>
  <p:tag name="KSO_WM_UNIT_PRESET_TEXT" val="THANK YOU"/>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4862"/>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4862"/>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84520_1"/>
  <p:tag name="KSO_WM_TEMPLATE_CATEGORY" val="custom"/>
  <p:tag name="KSO_WM_TEMPLATE_INDEX" val="20184862"/>
  <p:tag name="KSO_WM_TEMPLATE_SUBCATEGORY" val="0"/>
  <p:tag name="KSO_WM_TEMPLATE_THUMBS_INDEX" val="1、6、7、8、10、22、30"/>
  <p:tag name="KSO_WM_UNIT_SHOW_EDIT_AREA_INDICATION" val="0"/>
  <p:tag name="KSO_WM_TEMPLATE_MASTER_TYPE" val="1"/>
  <p:tag name="KSO_WM_TEMPLATE_COLOR_TYPE" val="0"/>
  <p:tag name="KSO_WM_TEMPLATE_MASTER_THUMB_INDEX" val="12"/>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gs>
            <a:gs pos="100000">
              <a:schemeClr val="phClr">
                <a:lumMod val="85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1.1.1.1.1.1.1.20184862">
      <a:dk1>
        <a:srgbClr val="000000"/>
      </a:dk1>
      <a:lt1>
        <a:srgbClr val="FFFFFF"/>
      </a:lt1>
      <a:dk2>
        <a:srgbClr val="CFF3FA"/>
      </a:dk2>
      <a:lt2>
        <a:srgbClr val="FDE7E6"/>
      </a:lt2>
      <a:accent1>
        <a:srgbClr val="5EB6DD"/>
      </a:accent1>
      <a:accent2>
        <a:srgbClr val="5FACEB"/>
      </a:accent2>
      <a:accent3>
        <a:srgbClr val="759EEF"/>
      </a:accent3>
      <a:accent4>
        <a:srgbClr val="9389E8"/>
      </a:accent4>
      <a:accent5>
        <a:srgbClr val="B870D8"/>
      </a:accent5>
      <a:accent6>
        <a:srgbClr val="D54CBA"/>
      </a:accent6>
      <a:hlink>
        <a:srgbClr val="46ABD9"/>
      </a:hlink>
      <a:folHlink>
        <a:srgbClr val="AB69AE"/>
      </a:folHlink>
    </a:clrScheme>
    <a:fontScheme name="商务风">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3312</TotalTime>
  <Words>1399</Words>
  <Application>Microsoft Office PowerPoint</Application>
  <PresentationFormat>宽屏</PresentationFormat>
  <Paragraphs>145</Paragraphs>
  <Slides>15</Slides>
  <Notes>6</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15</vt:i4>
      </vt:variant>
    </vt:vector>
  </HeadingPairs>
  <TitlesOfParts>
    <vt:vector size="26" baseType="lpstr">
      <vt:lpstr>黑体</vt:lpstr>
      <vt:lpstr>宋体</vt:lpstr>
      <vt:lpstr>Arial</vt:lpstr>
      <vt:lpstr>Broadway</vt:lpstr>
      <vt:lpstr>Calibri</vt:lpstr>
      <vt:lpstr>Wingdings</vt:lpstr>
      <vt:lpstr>华文新魏</vt:lpstr>
      <vt:lpstr>微软雅黑</vt:lpstr>
      <vt:lpstr>幼圆</vt:lpstr>
      <vt:lpstr>Office 主题​​</vt:lpstr>
      <vt:lpstr>1_Office 主题​​</vt:lpstr>
      <vt:lpstr>PowerPoint 演示文稿</vt:lpstr>
      <vt:lpstr>创客海——保姆级51单片机教学课程  </vt:lpstr>
      <vt:lpstr>PowerPoint 演示文稿</vt:lpstr>
      <vt:lpstr>PowerPoint 演示文稿</vt:lpstr>
      <vt:lpstr>0. 电平特性</vt:lpstr>
      <vt:lpstr>1. 51单片机IO口介绍</vt:lpstr>
      <vt:lpstr>2. 初识电容电阻</vt:lpstr>
      <vt:lpstr>2. 初识电容电阻</vt:lpstr>
      <vt:lpstr>3. 初识电路原理图</vt:lpstr>
      <vt:lpstr>3. 初识电路原理图</vt:lpstr>
      <vt:lpstr>4. 单片机最小系统结构</vt:lpstr>
      <vt:lpstr>4. 单片机最小系统结构</vt:lpstr>
      <vt:lpstr>5. 单片机工作的基本时序</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新起点51单片机入门教学</dc:title>
  <dc:creator>user</dc:creator>
  <cp:lastModifiedBy>KM26637</cp:lastModifiedBy>
  <cp:revision>200</cp:revision>
  <dcterms:created xsi:type="dcterms:W3CDTF">2019-06-19T02:08:00Z</dcterms:created>
  <dcterms:modified xsi:type="dcterms:W3CDTF">2022-05-31T04:28:19Z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2052-11.3.0.9228</vt:lpwstr>
  </property>
  <property fmtid="{D5CDD505-2E9C-101B-9397-08002B2CF9AE}" pid="3" name="ICV">
    <vt:lpwstr>05975D0174AD49F2BAC42047E47CF90F</vt:lpwstr>
  </property>
</Properties>
</file>